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873" r:id="rId4"/>
    <p:sldMasterId id="21474838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11160125" cx="19840575"/>
  <p:notesSz cx="6858000" cy="9144000"/>
  <p:embeddedFontLst>
    <p:embeddedFont>
      <p:font typeface="Inter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846E8FB-EF5E-4563-9F5F-BFD7FDEE4422}">
  <a:tblStyle styleId="{4846E8FB-EF5E-4563-9F5F-BFD7FDEE4422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9E7"/>
          </a:solidFill>
        </a:fill>
      </a:tcStyle>
    </a:wholeTbl>
    <a:band1H>
      <a:tcTxStyle/>
      <a:tcStyle>
        <a:fill>
          <a:solidFill>
            <a:srgbClr val="FFF2CC"/>
          </a:solidFill>
        </a:fill>
      </a:tcStyle>
    </a:band1H>
    <a:band2H>
      <a:tcTxStyle/>
    </a:band2H>
    <a:band1V>
      <a:tcTxStyle/>
      <a:tcStyle>
        <a:fill>
          <a:solidFill>
            <a:srgbClr val="FFF2CC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-regular.fntdata"/><Relationship Id="rId22" Type="http://schemas.openxmlformats.org/officeDocument/2006/relationships/font" Target="fonts/Inter-italic.fntdata"/><Relationship Id="rId21" Type="http://schemas.openxmlformats.org/officeDocument/2006/relationships/font" Target="fonts/Inter-bold.fntdata"/><Relationship Id="rId23" Type="http://schemas.openxmlformats.org/officeDocument/2006/relationships/font" Target="fonts/Inter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9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2" name="Shape 4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3" name="Google Shape;4953;g3b15bc215f7_0_0:notes"/>
          <p:cNvSpPr txBox="1"/>
          <p:nvPr>
            <p:ph idx="1" type="body"/>
          </p:nvPr>
        </p:nvSpPr>
        <p:spPr>
          <a:xfrm>
            <a:off x="685795" y="4343400"/>
            <a:ext cx="5486400" cy="4114800"/>
          </a:xfrm>
          <a:prstGeom prst="rect">
            <a:avLst/>
          </a:prstGeom>
        </p:spPr>
        <p:txBody>
          <a:bodyPr anchorCtr="0" anchor="t" bIns="37450" lIns="37450" spcFirstLastPara="1" rIns="37450" wrap="square" tIns="37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4" name="Google Shape;4954;g3b15bc215f7_0_0:notes"/>
          <p:cNvSpPr/>
          <p:nvPr>
            <p:ph idx="2" type="sldImg"/>
          </p:nvPr>
        </p:nvSpPr>
        <p:spPr>
          <a:xfrm>
            <a:off x="1143481" y="685800"/>
            <a:ext cx="457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4" name="Shape 5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5" name="Google Shape;5065;g3b15bc215f7_0_12980:notes"/>
          <p:cNvSpPr txBox="1"/>
          <p:nvPr>
            <p:ph idx="1" type="body"/>
          </p:nvPr>
        </p:nvSpPr>
        <p:spPr>
          <a:xfrm>
            <a:off x="685795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6" name="Google Shape;5066;g3b15bc215f7_0_12980:notes"/>
          <p:cNvSpPr/>
          <p:nvPr>
            <p:ph idx="2" type="sldImg"/>
          </p:nvPr>
        </p:nvSpPr>
        <p:spPr>
          <a:xfrm>
            <a:off x="1143481" y="685800"/>
            <a:ext cx="457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0" name="Shape 5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1" name="Google Shape;5071;g3b15bc215f7_0_10845:notes"/>
          <p:cNvSpPr txBox="1"/>
          <p:nvPr>
            <p:ph idx="1" type="body"/>
          </p:nvPr>
        </p:nvSpPr>
        <p:spPr>
          <a:xfrm>
            <a:off x="685795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2" name="Google Shape;5072;g3b15bc215f7_0_10845:notes"/>
          <p:cNvSpPr/>
          <p:nvPr>
            <p:ph idx="2" type="sldImg"/>
          </p:nvPr>
        </p:nvSpPr>
        <p:spPr>
          <a:xfrm>
            <a:off x="1143481" y="685800"/>
            <a:ext cx="457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6" name="Shape 5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7" name="Google Shape;5087;g3b15bc215f7_0_17216:notes"/>
          <p:cNvSpPr txBox="1"/>
          <p:nvPr>
            <p:ph idx="1" type="body"/>
          </p:nvPr>
        </p:nvSpPr>
        <p:spPr>
          <a:xfrm>
            <a:off x="685795" y="4343400"/>
            <a:ext cx="5486400" cy="4114800"/>
          </a:xfrm>
          <a:prstGeom prst="rect">
            <a:avLst/>
          </a:prstGeom>
        </p:spPr>
        <p:txBody>
          <a:bodyPr anchorCtr="0" anchor="t" bIns="37450" lIns="37450" spcFirstLastPara="1" rIns="37450" wrap="square" tIns="37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8" name="Google Shape;5088;g3b15bc215f7_0_17216:notes"/>
          <p:cNvSpPr/>
          <p:nvPr>
            <p:ph idx="2" type="sldImg"/>
          </p:nvPr>
        </p:nvSpPr>
        <p:spPr>
          <a:xfrm>
            <a:off x="1143481" y="685800"/>
            <a:ext cx="457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1" name="Shape 5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2" name="Google Shape;509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93" name="Google Shape;509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ru-RU"/>
              <a:t>Пример слайда «Вопросы»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ru-RU"/>
              <a:t>Может использоваться как в темной, так и в светлой теме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4" name="Google Shape;5094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8" name="Shape 4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9" name="Google Shape;4959;g3b15bc215f7_0_6501:notes"/>
          <p:cNvSpPr txBox="1"/>
          <p:nvPr>
            <p:ph idx="1" type="body"/>
          </p:nvPr>
        </p:nvSpPr>
        <p:spPr>
          <a:xfrm>
            <a:off x="685795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0" name="Google Shape;4960;g3b15bc215f7_0_6501:notes"/>
          <p:cNvSpPr/>
          <p:nvPr>
            <p:ph idx="2" type="sldImg"/>
          </p:nvPr>
        </p:nvSpPr>
        <p:spPr>
          <a:xfrm>
            <a:off x="1143481" y="685800"/>
            <a:ext cx="457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7" name="Shape 4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8" name="Google Shape;4968;g3b15bc215f7_0_86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9" name="Google Shape;4969;g3b15bc215f7_0_86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ru-RU"/>
              <a:t>Слайд с буллитами и графикой без заголовка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0" name="Google Shape;4970;g3b15bc215f7_0_86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3" name="Shape 4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4" name="Google Shape;4994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5" name="Google Shape;499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ru-RU"/>
              <a:t>Пример слайда с буллитами</a:t>
            </a:r>
            <a:endParaRPr/>
          </a:p>
        </p:txBody>
      </p:sp>
      <p:sp>
        <p:nvSpPr>
          <p:cNvPr id="4996" name="Google Shape;4996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3" name="Shape 5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4" name="Google Shape;501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5" name="Google Shape;501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ru-RU"/>
              <a:t>Пример слайда с буллитами</a:t>
            </a:r>
            <a:endParaRPr/>
          </a:p>
        </p:txBody>
      </p:sp>
      <p:sp>
        <p:nvSpPr>
          <p:cNvPr id="5016" name="Google Shape;5016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2" name="Shape 5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3" name="Google Shape;5023;g3b15bc215f7_0_8687:notes"/>
          <p:cNvSpPr txBox="1"/>
          <p:nvPr>
            <p:ph idx="1" type="body"/>
          </p:nvPr>
        </p:nvSpPr>
        <p:spPr>
          <a:xfrm>
            <a:off x="685795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4" name="Google Shape;5024;g3b15bc215f7_0_8687:notes"/>
          <p:cNvSpPr/>
          <p:nvPr>
            <p:ph idx="2" type="sldImg"/>
          </p:nvPr>
        </p:nvSpPr>
        <p:spPr>
          <a:xfrm>
            <a:off x="1143481" y="685800"/>
            <a:ext cx="457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0" name="Shape 5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1" name="Google Shape;5031;g3b15bc215f7_0_2118:notes"/>
          <p:cNvSpPr txBox="1"/>
          <p:nvPr>
            <p:ph idx="1" type="body"/>
          </p:nvPr>
        </p:nvSpPr>
        <p:spPr>
          <a:xfrm>
            <a:off x="685795" y="4343400"/>
            <a:ext cx="5486400" cy="4114800"/>
          </a:xfrm>
          <a:prstGeom prst="rect">
            <a:avLst/>
          </a:prstGeom>
        </p:spPr>
        <p:txBody>
          <a:bodyPr anchorCtr="0" anchor="t" bIns="37450" lIns="37450" spcFirstLastPara="1" rIns="37450" wrap="square" tIns="37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2" name="Google Shape;5032;g3b15bc215f7_0_2118:notes"/>
          <p:cNvSpPr/>
          <p:nvPr>
            <p:ph idx="2" type="sldImg"/>
          </p:nvPr>
        </p:nvSpPr>
        <p:spPr>
          <a:xfrm>
            <a:off x="1143481" y="685800"/>
            <a:ext cx="45717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5" name="Shape 5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6" name="Google Shape;504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7" name="Google Shape;504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None/>
            </a:pPr>
            <a:r>
              <a:rPr lang="ru-RU"/>
              <a:t>Пример слайда с 6-ю карточками </a:t>
            </a:r>
            <a:endParaRPr/>
          </a:p>
        </p:txBody>
      </p:sp>
      <p:sp>
        <p:nvSpPr>
          <p:cNvPr id="5048" name="Google Shape;504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6" name="Shape 5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7" name="Google Shape;505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8" name="Google Shape;505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Пример слайда со спикером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9" name="Google Shape;505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3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2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73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78.png"/><Relationship Id="rId4" Type="http://schemas.openxmlformats.org/officeDocument/2006/relationships/image" Target="../media/image77.png"/><Relationship Id="rId9" Type="http://schemas.openxmlformats.org/officeDocument/2006/relationships/image" Target="../media/image92.png"/><Relationship Id="rId5" Type="http://schemas.openxmlformats.org/officeDocument/2006/relationships/image" Target="../media/image84.png"/><Relationship Id="rId6" Type="http://schemas.openxmlformats.org/officeDocument/2006/relationships/image" Target="../media/image79.png"/><Relationship Id="rId7" Type="http://schemas.openxmlformats.org/officeDocument/2006/relationships/image" Target="../media/image86.png"/><Relationship Id="rId8" Type="http://schemas.openxmlformats.org/officeDocument/2006/relationships/image" Target="../media/image81.png"/><Relationship Id="rId11" Type="http://schemas.openxmlformats.org/officeDocument/2006/relationships/image" Target="../media/image99.png"/><Relationship Id="rId10" Type="http://schemas.openxmlformats.org/officeDocument/2006/relationships/image" Target="../media/image80.png"/><Relationship Id="rId13" Type="http://schemas.openxmlformats.org/officeDocument/2006/relationships/image" Target="../media/image89.png"/><Relationship Id="rId12" Type="http://schemas.openxmlformats.org/officeDocument/2006/relationships/image" Target="../media/image91.png"/><Relationship Id="rId15" Type="http://schemas.openxmlformats.org/officeDocument/2006/relationships/image" Target="../media/image88.png"/><Relationship Id="rId14" Type="http://schemas.openxmlformats.org/officeDocument/2006/relationships/image" Target="../media/image102.png"/><Relationship Id="rId17" Type="http://schemas.openxmlformats.org/officeDocument/2006/relationships/image" Target="../media/image82.png"/><Relationship Id="rId16" Type="http://schemas.openxmlformats.org/officeDocument/2006/relationships/image" Target="../media/image103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82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0.png"/><Relationship Id="rId3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122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0.png"/><Relationship Id="rId3" Type="http://schemas.openxmlformats.org/officeDocument/2006/relationships/image" Target="../media/image112.png"/><Relationship Id="rId4" Type="http://schemas.openxmlformats.org/officeDocument/2006/relationships/image" Target="../media/image82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6.png"/><Relationship Id="rId3" Type="http://schemas.openxmlformats.org/officeDocument/2006/relationships/image" Target="../media/image98.png"/><Relationship Id="rId4" Type="http://schemas.openxmlformats.org/officeDocument/2006/relationships/image" Target="../media/image97.png"/><Relationship Id="rId5" Type="http://schemas.openxmlformats.org/officeDocument/2006/relationships/image" Target="../media/image108.png"/><Relationship Id="rId6" Type="http://schemas.openxmlformats.org/officeDocument/2006/relationships/image" Target="../media/image110.png"/><Relationship Id="rId7" Type="http://schemas.openxmlformats.org/officeDocument/2006/relationships/image" Target="../media/image116.png"/><Relationship Id="rId8" Type="http://schemas.openxmlformats.org/officeDocument/2006/relationships/image" Target="../media/image82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73.pn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73.png"/></Relationships>
</file>

<file path=ppt/slideLayouts/_rels/slideLayout127.xml.rels><?xml version="1.0" encoding="UTF-8" standalone="yes"?><Relationships xmlns="http://schemas.openxmlformats.org/package/2006/relationships"><Relationship Id="rId20" Type="http://schemas.openxmlformats.org/officeDocument/2006/relationships/image" Target="../media/image73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9.png"/><Relationship Id="rId3" Type="http://schemas.openxmlformats.org/officeDocument/2006/relationships/image" Target="../media/image105.png"/><Relationship Id="rId4" Type="http://schemas.openxmlformats.org/officeDocument/2006/relationships/image" Target="../media/image113.png"/><Relationship Id="rId9" Type="http://schemas.openxmlformats.org/officeDocument/2006/relationships/image" Target="../media/image114.png"/><Relationship Id="rId5" Type="http://schemas.openxmlformats.org/officeDocument/2006/relationships/image" Target="../media/image106.png"/><Relationship Id="rId6" Type="http://schemas.openxmlformats.org/officeDocument/2006/relationships/image" Target="../media/image111.png"/><Relationship Id="rId7" Type="http://schemas.openxmlformats.org/officeDocument/2006/relationships/image" Target="../media/image124.png"/><Relationship Id="rId8" Type="http://schemas.openxmlformats.org/officeDocument/2006/relationships/image" Target="../media/image117.png"/><Relationship Id="rId11" Type="http://schemas.openxmlformats.org/officeDocument/2006/relationships/image" Target="../media/image119.png"/><Relationship Id="rId10" Type="http://schemas.openxmlformats.org/officeDocument/2006/relationships/image" Target="../media/image123.png"/><Relationship Id="rId13" Type="http://schemas.openxmlformats.org/officeDocument/2006/relationships/image" Target="../media/image120.png"/><Relationship Id="rId12" Type="http://schemas.openxmlformats.org/officeDocument/2006/relationships/image" Target="../media/image118.png"/><Relationship Id="rId15" Type="http://schemas.openxmlformats.org/officeDocument/2006/relationships/image" Target="../media/image125.png"/><Relationship Id="rId14" Type="http://schemas.openxmlformats.org/officeDocument/2006/relationships/image" Target="../media/image121.png"/><Relationship Id="rId17" Type="http://schemas.openxmlformats.org/officeDocument/2006/relationships/image" Target="../media/image135.png"/><Relationship Id="rId16" Type="http://schemas.openxmlformats.org/officeDocument/2006/relationships/image" Target="../media/image126.png"/><Relationship Id="rId19" Type="http://schemas.openxmlformats.org/officeDocument/2006/relationships/image" Target="../media/image129.png"/><Relationship Id="rId18" Type="http://schemas.openxmlformats.org/officeDocument/2006/relationships/image" Target="../media/image140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2.png"/><Relationship Id="rId3" Type="http://schemas.openxmlformats.org/officeDocument/2006/relationships/image" Target="../media/image142.png"/><Relationship Id="rId4" Type="http://schemas.openxmlformats.org/officeDocument/2006/relationships/image" Target="../media/image128.png"/><Relationship Id="rId5" Type="http://schemas.openxmlformats.org/officeDocument/2006/relationships/image" Target="../media/image127.png"/><Relationship Id="rId6" Type="http://schemas.openxmlformats.org/officeDocument/2006/relationships/image" Target="../media/image107.png"/><Relationship Id="rId7" Type="http://schemas.openxmlformats.org/officeDocument/2006/relationships/image" Target="../media/image82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7.png"/><Relationship Id="rId3" Type="http://schemas.openxmlformats.org/officeDocument/2006/relationships/image" Target="../media/image7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3.png"/><Relationship Id="rId3" Type="http://schemas.openxmlformats.org/officeDocument/2006/relationships/image" Target="../media/image107.png"/><Relationship Id="rId4" Type="http://schemas.openxmlformats.org/officeDocument/2006/relationships/image" Target="../media/image73.png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4.png"/><Relationship Id="rId3" Type="http://schemas.openxmlformats.org/officeDocument/2006/relationships/image" Target="../media/image73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130.png"/><Relationship Id="rId4" Type="http://schemas.openxmlformats.org/officeDocument/2006/relationships/image" Target="../media/image139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138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131.png"/><Relationship Id="rId4" Type="http://schemas.openxmlformats.org/officeDocument/2006/relationships/image" Target="../media/image149.png"/><Relationship Id="rId9" Type="http://schemas.openxmlformats.org/officeDocument/2006/relationships/image" Target="../media/image144.png"/><Relationship Id="rId5" Type="http://schemas.openxmlformats.org/officeDocument/2006/relationships/image" Target="../media/image146.png"/><Relationship Id="rId6" Type="http://schemas.openxmlformats.org/officeDocument/2006/relationships/image" Target="../media/image143.png"/><Relationship Id="rId7" Type="http://schemas.openxmlformats.org/officeDocument/2006/relationships/image" Target="../media/image152.png"/><Relationship Id="rId8" Type="http://schemas.openxmlformats.org/officeDocument/2006/relationships/image" Target="../media/image137.png"/><Relationship Id="rId11" Type="http://schemas.openxmlformats.org/officeDocument/2006/relationships/image" Target="../media/image141.png"/><Relationship Id="rId10" Type="http://schemas.openxmlformats.org/officeDocument/2006/relationships/image" Target="../media/image136.png"/><Relationship Id="rId13" Type="http://schemas.openxmlformats.org/officeDocument/2006/relationships/image" Target="../media/image150.png"/><Relationship Id="rId12" Type="http://schemas.openxmlformats.org/officeDocument/2006/relationships/image" Target="../media/image145.png"/><Relationship Id="rId15" Type="http://schemas.openxmlformats.org/officeDocument/2006/relationships/image" Target="../media/image155.png"/><Relationship Id="rId14" Type="http://schemas.openxmlformats.org/officeDocument/2006/relationships/image" Target="../media/image157.png"/><Relationship Id="rId17" Type="http://schemas.openxmlformats.org/officeDocument/2006/relationships/image" Target="../media/image156.png"/><Relationship Id="rId16" Type="http://schemas.openxmlformats.org/officeDocument/2006/relationships/image" Target="../media/image153.png"/><Relationship Id="rId19" Type="http://schemas.openxmlformats.org/officeDocument/2006/relationships/image" Target="../media/image148.png"/><Relationship Id="rId18" Type="http://schemas.openxmlformats.org/officeDocument/2006/relationships/image" Target="../media/image154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8.png"/><Relationship Id="rId3" Type="http://schemas.openxmlformats.org/officeDocument/2006/relationships/image" Target="../media/image82.png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159.png"/><Relationship Id="rId4" Type="http://schemas.openxmlformats.org/officeDocument/2006/relationships/image" Target="../media/image151.png"/><Relationship Id="rId9" Type="http://schemas.openxmlformats.org/officeDocument/2006/relationships/image" Target="../media/image160.png"/><Relationship Id="rId5" Type="http://schemas.openxmlformats.org/officeDocument/2006/relationships/image" Target="../media/image165.png"/><Relationship Id="rId6" Type="http://schemas.openxmlformats.org/officeDocument/2006/relationships/image" Target="../media/image173.png"/><Relationship Id="rId7" Type="http://schemas.openxmlformats.org/officeDocument/2006/relationships/image" Target="../media/image167.png"/><Relationship Id="rId8" Type="http://schemas.openxmlformats.org/officeDocument/2006/relationships/image" Target="../media/image171.png"/><Relationship Id="rId11" Type="http://schemas.openxmlformats.org/officeDocument/2006/relationships/image" Target="../media/image161.png"/><Relationship Id="rId10" Type="http://schemas.openxmlformats.org/officeDocument/2006/relationships/image" Target="../media/image178.png"/><Relationship Id="rId13" Type="http://schemas.openxmlformats.org/officeDocument/2006/relationships/image" Target="../media/image162.png"/><Relationship Id="rId12" Type="http://schemas.openxmlformats.org/officeDocument/2006/relationships/image" Target="../media/image170.png"/><Relationship Id="rId14" Type="http://schemas.openxmlformats.org/officeDocument/2006/relationships/image" Target="../media/image163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16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82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69.xml.rels><?xml version="1.0" encoding="UTF-8" standalone="yes"?><Relationships xmlns="http://schemas.openxmlformats.org/package/2006/relationships"><Relationship Id="rId20" Type="http://schemas.openxmlformats.org/officeDocument/2006/relationships/image" Target="../media/image185.png"/><Relationship Id="rId22" Type="http://schemas.openxmlformats.org/officeDocument/2006/relationships/image" Target="../media/image107.png"/><Relationship Id="rId21" Type="http://schemas.openxmlformats.org/officeDocument/2006/relationships/image" Target="../media/image191.png"/><Relationship Id="rId23" Type="http://schemas.openxmlformats.org/officeDocument/2006/relationships/image" Target="../media/image8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7.png"/><Relationship Id="rId3" Type="http://schemas.openxmlformats.org/officeDocument/2006/relationships/image" Target="../media/image168.png"/><Relationship Id="rId4" Type="http://schemas.openxmlformats.org/officeDocument/2006/relationships/image" Target="../media/image164.png"/><Relationship Id="rId9" Type="http://schemas.openxmlformats.org/officeDocument/2006/relationships/image" Target="../media/image172.png"/><Relationship Id="rId5" Type="http://schemas.openxmlformats.org/officeDocument/2006/relationships/image" Target="../media/image169.png"/><Relationship Id="rId6" Type="http://schemas.openxmlformats.org/officeDocument/2006/relationships/image" Target="../media/image174.png"/><Relationship Id="rId7" Type="http://schemas.openxmlformats.org/officeDocument/2006/relationships/image" Target="../media/image176.png"/><Relationship Id="rId8" Type="http://schemas.openxmlformats.org/officeDocument/2006/relationships/image" Target="../media/image181.png"/><Relationship Id="rId11" Type="http://schemas.openxmlformats.org/officeDocument/2006/relationships/image" Target="../media/image180.png"/><Relationship Id="rId10" Type="http://schemas.openxmlformats.org/officeDocument/2006/relationships/image" Target="../media/image190.png"/><Relationship Id="rId13" Type="http://schemas.openxmlformats.org/officeDocument/2006/relationships/image" Target="../media/image188.png"/><Relationship Id="rId12" Type="http://schemas.openxmlformats.org/officeDocument/2006/relationships/image" Target="../media/image175.png"/><Relationship Id="rId15" Type="http://schemas.openxmlformats.org/officeDocument/2006/relationships/image" Target="../media/image193.png"/><Relationship Id="rId14" Type="http://schemas.openxmlformats.org/officeDocument/2006/relationships/image" Target="../media/image207.png"/><Relationship Id="rId17" Type="http://schemas.openxmlformats.org/officeDocument/2006/relationships/image" Target="../media/image182.png"/><Relationship Id="rId16" Type="http://schemas.openxmlformats.org/officeDocument/2006/relationships/image" Target="../media/image179.png"/><Relationship Id="rId19" Type="http://schemas.openxmlformats.org/officeDocument/2006/relationships/image" Target="../media/image195.png"/><Relationship Id="rId18" Type="http://schemas.openxmlformats.org/officeDocument/2006/relationships/image" Target="../media/image200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82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7.png"/><Relationship Id="rId3" Type="http://schemas.openxmlformats.org/officeDocument/2006/relationships/image" Target="../media/image82.png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4.png"/><Relationship Id="rId3" Type="http://schemas.openxmlformats.org/officeDocument/2006/relationships/image" Target="../media/image82.png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7.png"/><Relationship Id="rId3" Type="http://schemas.openxmlformats.org/officeDocument/2006/relationships/image" Target="../media/image183.png"/><Relationship Id="rId4" Type="http://schemas.openxmlformats.org/officeDocument/2006/relationships/image" Target="../media/image189.png"/><Relationship Id="rId5" Type="http://schemas.openxmlformats.org/officeDocument/2006/relationships/image" Target="../media/image73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186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2.png"/><Relationship Id="rId3" Type="http://schemas.openxmlformats.org/officeDocument/2006/relationships/image" Target="../media/image196.png"/><Relationship Id="rId4" Type="http://schemas.openxmlformats.org/officeDocument/2006/relationships/image" Target="../media/image194.png"/><Relationship Id="rId5" Type="http://schemas.openxmlformats.org/officeDocument/2006/relationships/image" Target="../media/image206.png"/><Relationship Id="rId6" Type="http://schemas.openxmlformats.org/officeDocument/2006/relationships/image" Target="../media/image8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9.png"/><Relationship Id="rId3" Type="http://schemas.openxmlformats.org/officeDocument/2006/relationships/image" Target="../media/image197.png"/><Relationship Id="rId4" Type="http://schemas.openxmlformats.org/officeDocument/2006/relationships/image" Target="../media/image73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8.png"/><Relationship Id="rId3" Type="http://schemas.openxmlformats.org/officeDocument/2006/relationships/image" Target="../media/image243.png"/><Relationship Id="rId4" Type="http://schemas.openxmlformats.org/officeDocument/2006/relationships/image" Target="../media/image210.png"/><Relationship Id="rId5" Type="http://schemas.openxmlformats.org/officeDocument/2006/relationships/image" Target="../media/image202.png"/><Relationship Id="rId6" Type="http://schemas.openxmlformats.org/officeDocument/2006/relationships/image" Target="../media/image73.pn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201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213.png"/><Relationship Id="rId4" Type="http://schemas.openxmlformats.org/officeDocument/2006/relationships/image" Target="../media/image203.png"/><Relationship Id="rId5" Type="http://schemas.openxmlformats.org/officeDocument/2006/relationships/image" Target="../media/image205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204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204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204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204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208.pn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208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208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208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hyperlink" Target="https://fonts.google.com/specimen/Inter?query=inter" TargetMode="External"/><Relationship Id="rId4" Type="http://schemas.openxmlformats.org/officeDocument/2006/relationships/hyperlink" Target="https://www.figma.com/slides/nQS9w06NRYwAJTD01Ov9AX/%D0%A8%D0%B0%D0%B1%D0%BB%D0%BE%D0%BD-%D0%BF%D1%80%D0%B5%D0%B7%D0%B5%D0%BD%D1%82%D0%B0%D1%86%D0%B8%D0%B9-%D0%A6%D0%A3?node-id=28-3954&amp;t=tDWYxQGb5sJo1OPq-1" TargetMode="Externa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212.png"/><Relationship Id="rId4" Type="http://schemas.openxmlformats.org/officeDocument/2006/relationships/image" Target="../media/image222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5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67.png"/><Relationship Id="rId4" Type="http://schemas.openxmlformats.org/officeDocument/2006/relationships/image" Target="../media/image211.png"/><Relationship Id="rId5" Type="http://schemas.openxmlformats.org/officeDocument/2006/relationships/image" Target="../media/image82.pn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218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33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234.png"/><Relationship Id="rId4" Type="http://schemas.openxmlformats.org/officeDocument/2006/relationships/image" Target="../media/image217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221.xml.rels><?xml version="1.0" encoding="UTF-8" standalone="yes"?><Relationships xmlns="http://schemas.openxmlformats.org/package/2006/relationships"><Relationship Id="rId20" Type="http://schemas.openxmlformats.org/officeDocument/2006/relationships/image" Target="../media/image239.png"/><Relationship Id="rId22" Type="http://schemas.openxmlformats.org/officeDocument/2006/relationships/image" Target="../media/image238.png"/><Relationship Id="rId21" Type="http://schemas.openxmlformats.org/officeDocument/2006/relationships/image" Target="../media/image237.png"/><Relationship Id="rId24" Type="http://schemas.openxmlformats.org/officeDocument/2006/relationships/image" Target="../media/image258.png"/><Relationship Id="rId23" Type="http://schemas.openxmlformats.org/officeDocument/2006/relationships/image" Target="../media/image242.png"/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214.png"/><Relationship Id="rId4" Type="http://schemas.openxmlformats.org/officeDocument/2006/relationships/image" Target="../media/image231.png"/><Relationship Id="rId9" Type="http://schemas.openxmlformats.org/officeDocument/2006/relationships/image" Target="../media/image224.png"/><Relationship Id="rId26" Type="http://schemas.openxmlformats.org/officeDocument/2006/relationships/image" Target="../media/image247.png"/><Relationship Id="rId25" Type="http://schemas.openxmlformats.org/officeDocument/2006/relationships/image" Target="../media/image244.png"/><Relationship Id="rId5" Type="http://schemas.openxmlformats.org/officeDocument/2006/relationships/image" Target="../media/image219.png"/><Relationship Id="rId6" Type="http://schemas.openxmlformats.org/officeDocument/2006/relationships/image" Target="../media/image225.png"/><Relationship Id="rId7" Type="http://schemas.openxmlformats.org/officeDocument/2006/relationships/image" Target="../media/image227.png"/><Relationship Id="rId8" Type="http://schemas.openxmlformats.org/officeDocument/2006/relationships/image" Target="../media/image223.png"/><Relationship Id="rId11" Type="http://schemas.openxmlformats.org/officeDocument/2006/relationships/image" Target="../media/image236.png"/><Relationship Id="rId10" Type="http://schemas.openxmlformats.org/officeDocument/2006/relationships/image" Target="../media/image220.png"/><Relationship Id="rId13" Type="http://schemas.openxmlformats.org/officeDocument/2006/relationships/image" Target="../media/image232.png"/><Relationship Id="rId12" Type="http://schemas.openxmlformats.org/officeDocument/2006/relationships/image" Target="../media/image221.png"/><Relationship Id="rId15" Type="http://schemas.openxmlformats.org/officeDocument/2006/relationships/image" Target="../media/image235.png"/><Relationship Id="rId14" Type="http://schemas.openxmlformats.org/officeDocument/2006/relationships/image" Target="../media/image226.png"/><Relationship Id="rId17" Type="http://schemas.openxmlformats.org/officeDocument/2006/relationships/image" Target="../media/image228.png"/><Relationship Id="rId16" Type="http://schemas.openxmlformats.org/officeDocument/2006/relationships/image" Target="../media/image230.png"/><Relationship Id="rId19" Type="http://schemas.openxmlformats.org/officeDocument/2006/relationships/image" Target="../media/image233.png"/><Relationship Id="rId18" Type="http://schemas.openxmlformats.org/officeDocument/2006/relationships/image" Target="../media/image229.pn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hyperlink" Target="https://www.figma.com/design/shKNPSKAxE3MACiaapn16D/CU_2D_repository_process?node-id=1-2&amp;t=CnKSGZGyhSYuKv19-1" TargetMode="External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hyperlink" Target="https://www.figma.com/design/shKNPSKAxE3MACiaapn16D/CU_2D_repository_process?node-id=1-4712&amp;t=CnKSGZGyhSYuKv19-1" TargetMode="External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hyperlink" Target="https://disk.yandex.ru/d/HHexFxfFgZna0g" TargetMode="External"/><Relationship Id="rId4" Type="http://schemas.openxmlformats.org/officeDocument/2006/relationships/hyperlink" Target="https://vk.com/albums-222277101" TargetMode="External"/><Relationship Id="rId5" Type="http://schemas.openxmlformats.org/officeDocument/2006/relationships/image" Target="../media/image256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Relationship Id="rId3" Type="http://schemas.openxmlformats.org/officeDocument/2006/relationships/image" Target="../media/image240.png"/><Relationship Id="rId4" Type="http://schemas.openxmlformats.org/officeDocument/2006/relationships/image" Target="../media/image241.png"/><Relationship Id="rId9" Type="http://schemas.openxmlformats.org/officeDocument/2006/relationships/hyperlink" Target="https://disk.yandex.ru/d/DiEnT673U0pGEw" TargetMode="External"/><Relationship Id="rId5" Type="http://schemas.openxmlformats.org/officeDocument/2006/relationships/image" Target="../media/image245.png"/><Relationship Id="rId6" Type="http://schemas.openxmlformats.org/officeDocument/2006/relationships/image" Target="../media/image249.png"/><Relationship Id="rId7" Type="http://schemas.openxmlformats.org/officeDocument/2006/relationships/image" Target="../media/image248.png"/><Relationship Id="rId8" Type="http://schemas.openxmlformats.org/officeDocument/2006/relationships/image" Target="../media/image246.png"/><Relationship Id="rId11" Type="http://schemas.openxmlformats.org/officeDocument/2006/relationships/image" Target="../media/image263.png"/><Relationship Id="rId10" Type="http://schemas.openxmlformats.org/officeDocument/2006/relationships/image" Target="../media/image254.png"/><Relationship Id="rId13" Type="http://schemas.openxmlformats.org/officeDocument/2006/relationships/image" Target="../media/image253.png"/><Relationship Id="rId12" Type="http://schemas.openxmlformats.org/officeDocument/2006/relationships/image" Target="../media/image265.png"/><Relationship Id="rId15" Type="http://schemas.openxmlformats.org/officeDocument/2006/relationships/image" Target="../media/image252.png"/><Relationship Id="rId14" Type="http://schemas.openxmlformats.org/officeDocument/2006/relationships/image" Target="../media/image25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6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9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<Relationships xmlns="http://schemas.openxmlformats.org/package/2006/relationships"><Relationship Id="rId20" Type="http://schemas.openxmlformats.org/officeDocument/2006/relationships/image" Target="../media/image68.png"/><Relationship Id="rId22" Type="http://schemas.openxmlformats.org/officeDocument/2006/relationships/image" Target="../media/image51.png"/><Relationship Id="rId21" Type="http://schemas.openxmlformats.org/officeDocument/2006/relationships/image" Target="../media/image115.png"/><Relationship Id="rId24" Type="http://schemas.openxmlformats.org/officeDocument/2006/relationships/image" Target="../media/image50.png"/><Relationship Id="rId23" Type="http://schemas.openxmlformats.org/officeDocument/2006/relationships/image" Target="../media/image5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35.png"/><Relationship Id="rId4" Type="http://schemas.openxmlformats.org/officeDocument/2006/relationships/image" Target="../media/image44.png"/><Relationship Id="rId9" Type="http://schemas.openxmlformats.org/officeDocument/2006/relationships/image" Target="../media/image37.png"/><Relationship Id="rId26" Type="http://schemas.openxmlformats.org/officeDocument/2006/relationships/image" Target="../media/image76.png"/><Relationship Id="rId25" Type="http://schemas.openxmlformats.org/officeDocument/2006/relationships/image" Target="../media/image59.png"/><Relationship Id="rId28" Type="http://schemas.openxmlformats.org/officeDocument/2006/relationships/image" Target="../media/image53.png"/><Relationship Id="rId27" Type="http://schemas.openxmlformats.org/officeDocument/2006/relationships/image" Target="../media/image54.png"/><Relationship Id="rId5" Type="http://schemas.openxmlformats.org/officeDocument/2006/relationships/image" Target="../media/image46.png"/><Relationship Id="rId6" Type="http://schemas.openxmlformats.org/officeDocument/2006/relationships/image" Target="../media/image32.png"/><Relationship Id="rId29" Type="http://schemas.openxmlformats.org/officeDocument/2006/relationships/image" Target="../media/image57.png"/><Relationship Id="rId7" Type="http://schemas.openxmlformats.org/officeDocument/2006/relationships/image" Target="../media/image42.png"/><Relationship Id="rId8" Type="http://schemas.openxmlformats.org/officeDocument/2006/relationships/image" Target="../media/image58.png"/><Relationship Id="rId31" Type="http://schemas.openxmlformats.org/officeDocument/2006/relationships/image" Target="../media/image66.png"/><Relationship Id="rId30" Type="http://schemas.openxmlformats.org/officeDocument/2006/relationships/image" Target="../media/image63.png"/><Relationship Id="rId11" Type="http://schemas.openxmlformats.org/officeDocument/2006/relationships/image" Target="../media/image36.png"/><Relationship Id="rId10" Type="http://schemas.openxmlformats.org/officeDocument/2006/relationships/image" Target="../media/image40.png"/><Relationship Id="rId13" Type="http://schemas.openxmlformats.org/officeDocument/2006/relationships/image" Target="../media/image43.png"/><Relationship Id="rId12" Type="http://schemas.openxmlformats.org/officeDocument/2006/relationships/image" Target="../media/image41.png"/><Relationship Id="rId15" Type="http://schemas.openxmlformats.org/officeDocument/2006/relationships/image" Target="../media/image47.png"/><Relationship Id="rId14" Type="http://schemas.openxmlformats.org/officeDocument/2006/relationships/image" Target="../media/image52.png"/><Relationship Id="rId17" Type="http://schemas.openxmlformats.org/officeDocument/2006/relationships/image" Target="../media/image56.png"/><Relationship Id="rId16" Type="http://schemas.openxmlformats.org/officeDocument/2006/relationships/image" Target="../media/image45.png"/><Relationship Id="rId19" Type="http://schemas.openxmlformats.org/officeDocument/2006/relationships/image" Target="../media/image49.png"/><Relationship Id="rId18" Type="http://schemas.openxmlformats.org/officeDocument/2006/relationships/image" Target="../media/image48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0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4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Титульный слайд">
  <p:cSld name="2_Титульный слайд">
    <p:bg>
      <p:bgPr>
        <a:solidFill>
          <a:schemeClr val="dk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 txBox="1"/>
          <p:nvPr>
            <p:ph type="ctrTitle"/>
          </p:nvPr>
        </p:nvSpPr>
        <p:spPr>
          <a:xfrm>
            <a:off x="839609" y="4223371"/>
            <a:ext cx="16520895" cy="11985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 b="1" i="0" sz="80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839609" y="5861650"/>
            <a:ext cx="16520895" cy="5699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b="0" i="0" sz="36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3255"/>
              <a:buNone/>
              <a:defRPr sz="3255"/>
            </a:lvl2pPr>
            <a:lvl3pPr lvl="2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None/>
              <a:defRPr sz="2929"/>
            </a:lvl3pPr>
            <a:lvl4pPr lvl="3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4pPr>
            <a:lvl5pPr lvl="4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5pPr>
            <a:lvl6pPr lvl="5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6pPr>
            <a:lvl7pPr lvl="6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7pPr>
            <a:lvl8pPr lvl="7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8pPr>
            <a:lvl9pPr lvl="8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9pPr>
          </a:lstStyle>
          <a:p/>
        </p:txBody>
      </p:sp>
      <p:sp>
        <p:nvSpPr>
          <p:cNvPr id="16" name="Google Shape;16;p2"/>
          <p:cNvSpPr txBox="1"/>
          <p:nvPr>
            <p:ph idx="10" type="dt"/>
          </p:nvPr>
        </p:nvSpPr>
        <p:spPr>
          <a:xfrm>
            <a:off x="14536839" y="10002074"/>
            <a:ext cx="4464130" cy="4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r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7" name="Google Shape;17;p2"/>
          <p:cNvCxnSpPr/>
          <p:nvPr/>
        </p:nvCxnSpPr>
        <p:spPr>
          <a:xfrm>
            <a:off x="839610" y="2490810"/>
            <a:ext cx="15004748" cy="0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8" name="Google Shape;18;p2"/>
          <p:cNvCxnSpPr/>
          <p:nvPr/>
        </p:nvCxnSpPr>
        <p:spPr>
          <a:xfrm>
            <a:off x="16265558" y="871032"/>
            <a:ext cx="0" cy="1198578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" name="Google Shape;19;p2"/>
          <p:cNvCxnSpPr/>
          <p:nvPr/>
        </p:nvCxnSpPr>
        <p:spPr>
          <a:xfrm>
            <a:off x="16265558" y="2912010"/>
            <a:ext cx="0" cy="7413691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" name="Google Shape;20;p2"/>
          <p:cNvCxnSpPr/>
          <p:nvPr/>
        </p:nvCxnSpPr>
        <p:spPr>
          <a:xfrm>
            <a:off x="16686758" y="2490810"/>
            <a:ext cx="2314211" cy="0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" name="Google Shape;21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9" y="858382"/>
            <a:ext cx="5666400" cy="993062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2"/>
          <p:cNvSpPr txBox="1"/>
          <p:nvPr>
            <p:ph idx="11" type="ftr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Рисунок с подписью">
  <p:cSld name="4_Рисунок с подписью">
    <p:bg>
      <p:bgPr>
        <a:solidFill>
          <a:srgbClr val="FAFAFA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1"/>
          <p:cNvSpPr/>
          <p:nvPr>
            <p:ph idx="2" type="pic"/>
          </p:nvPr>
        </p:nvSpPr>
        <p:spPr>
          <a:xfrm>
            <a:off x="839608" y="834426"/>
            <a:ext cx="9080680" cy="94912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40" name="Google Shape;140;p11"/>
          <p:cNvSpPr txBox="1"/>
          <p:nvPr>
            <p:ph type="title"/>
          </p:nvPr>
        </p:nvSpPr>
        <p:spPr>
          <a:xfrm>
            <a:off x="10741813" y="1643474"/>
            <a:ext cx="8259155" cy="118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i="0" sz="6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1"/>
          <p:cNvSpPr txBox="1"/>
          <p:nvPr>
            <p:ph idx="1" type="body"/>
          </p:nvPr>
        </p:nvSpPr>
        <p:spPr>
          <a:xfrm>
            <a:off x="10726312" y="4290046"/>
            <a:ext cx="8274657" cy="815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3255"/>
              <a:buNone/>
              <a:defRPr sz="325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929"/>
              <a:buNone/>
              <a:defRPr sz="292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2" name="Google Shape;142;p11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732">
          <p15:clr>
            <a:srgbClr val="FBAE40"/>
          </p15:clr>
        </p15:guide>
        <p15:guide id="2" pos="6766">
          <p15:clr>
            <a:srgbClr val="FBAE4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ный слайд с лого">
  <p:cSld name="темный слайд с лого">
    <p:bg>
      <p:bgPr>
        <a:solidFill>
          <a:schemeClr val="dk1"/>
        </a:solidFill>
      </p:bgPr>
    </p:bg>
    <p:spTree>
      <p:nvGrpSpPr>
        <p:cNvPr id="2800" name="Shape 2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801" name="Google Shape;2801;p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2802" name="Google Shape;2802;p101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9 (подпункты на 2-3 строки + иконки)">
  <p:cSld name="текстовые блоки_9 (подпункты на 2-3 строки + иконки)">
    <p:bg>
      <p:bgPr>
        <a:solidFill>
          <a:schemeClr val="lt1"/>
        </a:solidFill>
      </p:bgPr>
    </p:bg>
    <p:spTree>
      <p:nvGrpSpPr>
        <p:cNvPr id="2803" name="Shape 2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804" name="Google Shape;2804;p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52" cy="516615"/>
          </a:xfrm>
          <a:prstGeom prst="rect">
            <a:avLst/>
          </a:prstGeom>
          <a:noFill/>
          <a:ln>
            <a:noFill/>
          </a:ln>
        </p:spPr>
      </p:pic>
      <p:sp>
        <p:nvSpPr>
          <p:cNvPr id="2805" name="Google Shape;2805;p102"/>
          <p:cNvSpPr txBox="1"/>
          <p:nvPr>
            <p:ph idx="1" type="body"/>
          </p:nvPr>
        </p:nvSpPr>
        <p:spPr>
          <a:xfrm>
            <a:off x="992022" y="1984022"/>
            <a:ext cx="76434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2806" name="Google Shape;2806;p102"/>
          <p:cNvGrpSpPr/>
          <p:nvPr/>
        </p:nvGrpSpPr>
        <p:grpSpPr>
          <a:xfrm>
            <a:off x="-3215998" y="6306270"/>
            <a:ext cx="8457017" cy="7746094"/>
            <a:chOff x="-3952800" y="7750117"/>
            <a:chExt cx="10394564" cy="9519594"/>
          </a:xfrm>
        </p:grpSpPr>
        <p:sp>
          <p:nvSpPr>
            <p:cNvPr id="2807" name="Google Shape;2807;p102"/>
            <p:cNvSpPr/>
            <p:nvPr/>
          </p:nvSpPr>
          <p:spPr>
            <a:xfrm>
              <a:off x="-2162688" y="9102938"/>
              <a:ext cx="6814415" cy="6813648"/>
            </a:xfrm>
            <a:custGeom>
              <a:rect b="b" l="l" r="r" t="t"/>
              <a:pathLst>
                <a:path extrusionOk="0" h="6813648" w="6814415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cmpd="sng" w="20675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75" lIns="74375" spcFirstLastPara="1" rIns="74375" wrap="square" tIns="371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8" name="Google Shape;2808;p102"/>
            <p:cNvSpPr/>
            <p:nvPr/>
          </p:nvSpPr>
          <p:spPr>
            <a:xfrm>
              <a:off x="-2162688" y="9102925"/>
              <a:ext cx="6814415" cy="6813643"/>
            </a:xfrm>
            <a:custGeom>
              <a:rect b="b" l="l" r="r" t="t"/>
              <a:pathLst>
                <a:path extrusionOk="0" h="6813643" w="6814415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cmpd="sng" w="20675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75" lIns="74375" spcFirstLastPara="1" rIns="74375" wrap="square" tIns="371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9" name="Google Shape;2809;p102"/>
            <p:cNvSpPr/>
            <p:nvPr/>
          </p:nvSpPr>
          <p:spPr>
            <a:xfrm>
              <a:off x="4698655" y="8442156"/>
              <a:ext cx="640848" cy="640776"/>
            </a:xfrm>
            <a:custGeom>
              <a:rect b="b" l="l" r="r" t="t"/>
              <a:pathLst>
                <a:path extrusionOk="0" h="640776" w="640848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cmpd="sng" w="20675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75" lIns="74375" spcFirstLastPara="1" rIns="74375" wrap="square" tIns="371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0" name="Google Shape;2810;p102"/>
            <p:cNvSpPr/>
            <p:nvPr/>
          </p:nvSpPr>
          <p:spPr>
            <a:xfrm>
              <a:off x="-3952800" y="12509792"/>
              <a:ext cx="10394564" cy="12815"/>
            </a:xfrm>
            <a:custGeom>
              <a:rect b="b" l="l" r="r" t="t"/>
              <a:pathLst>
                <a:path extrusionOk="0" h="12815" w="10394564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0675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75" lIns="74375" spcFirstLastPara="1" rIns="74375" wrap="square" tIns="371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1" name="Google Shape;2811;p102"/>
            <p:cNvSpPr/>
            <p:nvPr/>
          </p:nvSpPr>
          <p:spPr>
            <a:xfrm>
              <a:off x="1244584" y="7750117"/>
              <a:ext cx="12816" cy="9519594"/>
            </a:xfrm>
            <a:custGeom>
              <a:rect b="b" l="l" r="r" t="t"/>
              <a:pathLst>
                <a:path extrusionOk="0" h="9519594" w="12816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cmpd="sng" w="20675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75" lIns="74375" spcFirstLastPara="1" rIns="74375" wrap="square" tIns="371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2" name="Google Shape;2812;p102"/>
            <p:cNvSpPr/>
            <p:nvPr/>
          </p:nvSpPr>
          <p:spPr>
            <a:xfrm>
              <a:off x="2929913" y="14145067"/>
              <a:ext cx="358875" cy="358834"/>
            </a:xfrm>
            <a:custGeom>
              <a:rect b="b" l="l" r="r" t="t"/>
              <a:pathLst>
                <a:path extrusionOk="0" h="358834" w="358875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2067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75" lIns="74375" spcFirstLastPara="1" rIns="74375" wrap="square" tIns="371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3" name="Google Shape;2813;p102"/>
            <p:cNvSpPr/>
            <p:nvPr/>
          </p:nvSpPr>
          <p:spPr>
            <a:xfrm>
              <a:off x="-3320544" y="12246946"/>
              <a:ext cx="525686" cy="525626"/>
            </a:xfrm>
            <a:custGeom>
              <a:rect b="b" l="l" r="r" t="t"/>
              <a:pathLst>
                <a:path extrusionOk="0" h="166601" w="16662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103325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75" lIns="74375" spcFirstLastPara="1" rIns="74375" wrap="square" tIns="371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14" name="Google Shape;2814;p102"/>
          <p:cNvSpPr txBox="1"/>
          <p:nvPr>
            <p:ph idx="2" type="body"/>
          </p:nvPr>
        </p:nvSpPr>
        <p:spPr>
          <a:xfrm>
            <a:off x="10643577" y="2108024"/>
            <a:ext cx="79125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5" name="Google Shape;2815;p102"/>
          <p:cNvSpPr txBox="1"/>
          <p:nvPr>
            <p:ph idx="3" type="body"/>
          </p:nvPr>
        </p:nvSpPr>
        <p:spPr>
          <a:xfrm>
            <a:off x="10643577" y="3849277"/>
            <a:ext cx="79125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6" name="Google Shape;2816;p102"/>
          <p:cNvSpPr txBox="1"/>
          <p:nvPr>
            <p:ph idx="4" type="body"/>
          </p:nvPr>
        </p:nvSpPr>
        <p:spPr>
          <a:xfrm>
            <a:off x="10643577" y="5587308"/>
            <a:ext cx="79125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7" name="Google Shape;2817;p102"/>
          <p:cNvSpPr txBox="1"/>
          <p:nvPr>
            <p:ph idx="5" type="body"/>
          </p:nvPr>
        </p:nvSpPr>
        <p:spPr>
          <a:xfrm>
            <a:off x="10643577" y="7325339"/>
            <a:ext cx="79125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8" name="Google Shape;2818;p102"/>
          <p:cNvSpPr txBox="1"/>
          <p:nvPr>
            <p:ph idx="6" type="body"/>
          </p:nvPr>
        </p:nvSpPr>
        <p:spPr>
          <a:xfrm>
            <a:off x="10643577" y="9063371"/>
            <a:ext cx="7912500" cy="12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19" name="Google Shape;2819;p102"/>
          <p:cNvSpPr txBox="1"/>
          <p:nvPr>
            <p:ph idx="7" type="body"/>
          </p:nvPr>
        </p:nvSpPr>
        <p:spPr>
          <a:xfrm>
            <a:off x="992024" y="711788"/>
            <a:ext cx="76434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0" name="Google Shape;2820;p102"/>
          <p:cNvSpPr txBox="1"/>
          <p:nvPr>
            <p:ph idx="12" type="sldNum"/>
          </p:nvPr>
        </p:nvSpPr>
        <p:spPr>
          <a:xfrm>
            <a:off x="17679013" y="10292752"/>
            <a:ext cx="1174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_1">
  <p:cSld name="слайд для формул_1">
    <p:bg>
      <p:bgPr>
        <a:solidFill>
          <a:schemeClr val="lt1"/>
        </a:solidFill>
      </p:bgPr>
    </p:bg>
    <p:spTree>
      <p:nvGrpSpPr>
        <p:cNvPr id="2821" name="Shape 2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2" name="Google Shape;2822;p103"/>
          <p:cNvSpPr/>
          <p:nvPr/>
        </p:nvSpPr>
        <p:spPr>
          <a:xfrm>
            <a:off x="0" y="0"/>
            <a:ext cx="8628600" cy="111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03"/>
          <p:cNvSpPr txBox="1"/>
          <p:nvPr>
            <p:ph idx="1" type="body"/>
          </p:nvPr>
        </p:nvSpPr>
        <p:spPr>
          <a:xfrm>
            <a:off x="992023" y="2890646"/>
            <a:ext cx="50415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Arial"/>
              <a:buNone/>
              <a:defRPr b="0" i="0" sz="29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2824" name="Google Shape;2824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682442"/>
            <a:ext cx="785352" cy="516615"/>
          </a:xfrm>
          <a:prstGeom prst="rect">
            <a:avLst/>
          </a:prstGeom>
          <a:noFill/>
          <a:ln>
            <a:noFill/>
          </a:ln>
        </p:spPr>
      </p:pic>
      <p:sp>
        <p:nvSpPr>
          <p:cNvPr id="2825" name="Google Shape;2825;p103"/>
          <p:cNvSpPr txBox="1"/>
          <p:nvPr>
            <p:ph idx="2" type="body"/>
          </p:nvPr>
        </p:nvSpPr>
        <p:spPr>
          <a:xfrm>
            <a:off x="9765231" y="907973"/>
            <a:ext cx="90888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6" name="Google Shape;2826;p103"/>
          <p:cNvSpPr txBox="1"/>
          <p:nvPr>
            <p:ph idx="3" type="body"/>
          </p:nvPr>
        </p:nvSpPr>
        <p:spPr>
          <a:xfrm>
            <a:off x="9759941" y="2454647"/>
            <a:ext cx="90888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7" name="Google Shape;2827;p103"/>
          <p:cNvSpPr txBox="1"/>
          <p:nvPr>
            <p:ph idx="4" type="body"/>
          </p:nvPr>
        </p:nvSpPr>
        <p:spPr>
          <a:xfrm>
            <a:off x="992024" y="711788"/>
            <a:ext cx="72408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8" name="Google Shape;2828;p103"/>
          <p:cNvSpPr txBox="1"/>
          <p:nvPr>
            <p:ph idx="12" type="sldNum"/>
          </p:nvPr>
        </p:nvSpPr>
        <p:spPr>
          <a:xfrm>
            <a:off x="17679013" y="10292752"/>
            <a:ext cx="1174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ото">
  <p:cSld name="3 фото">
    <p:bg>
      <p:bgPr>
        <a:solidFill>
          <a:schemeClr val="lt1"/>
        </a:solidFill>
      </p:bgPr>
    </p:bg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104"/>
          <p:cNvSpPr/>
          <p:nvPr>
            <p:ph idx="2" type="pic"/>
          </p:nvPr>
        </p:nvSpPr>
        <p:spPr>
          <a:xfrm>
            <a:off x="992023" y="2221692"/>
            <a:ext cx="5745300" cy="6706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descr=" " id="2831" name="Google Shape;2831;p1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52" cy="516615"/>
          </a:xfrm>
          <a:prstGeom prst="rect">
            <a:avLst/>
          </a:prstGeom>
          <a:noFill/>
          <a:ln>
            <a:noFill/>
          </a:ln>
        </p:spPr>
      </p:pic>
      <p:sp>
        <p:nvSpPr>
          <p:cNvPr id="2832" name="Google Shape;2832;p104"/>
          <p:cNvSpPr/>
          <p:nvPr>
            <p:ph idx="3" type="pic"/>
          </p:nvPr>
        </p:nvSpPr>
        <p:spPr>
          <a:xfrm>
            <a:off x="7047501" y="2221692"/>
            <a:ext cx="5745300" cy="6706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2833" name="Google Shape;2833;p104"/>
          <p:cNvSpPr/>
          <p:nvPr>
            <p:ph idx="4" type="pic"/>
          </p:nvPr>
        </p:nvSpPr>
        <p:spPr>
          <a:xfrm>
            <a:off x="13102978" y="2221692"/>
            <a:ext cx="5745300" cy="6706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2834" name="Google Shape;2834;p104"/>
          <p:cNvSpPr txBox="1"/>
          <p:nvPr>
            <p:ph idx="1" type="body"/>
          </p:nvPr>
        </p:nvSpPr>
        <p:spPr>
          <a:xfrm>
            <a:off x="992024" y="711788"/>
            <a:ext cx="76434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5" name="Google Shape;2835;p104"/>
          <p:cNvSpPr txBox="1"/>
          <p:nvPr>
            <p:ph idx="5" type="body"/>
          </p:nvPr>
        </p:nvSpPr>
        <p:spPr>
          <a:xfrm>
            <a:off x="992023" y="9188684"/>
            <a:ext cx="57453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6" name="Google Shape;2836;p104"/>
          <p:cNvSpPr txBox="1"/>
          <p:nvPr>
            <p:ph idx="6" type="body"/>
          </p:nvPr>
        </p:nvSpPr>
        <p:spPr>
          <a:xfrm>
            <a:off x="7047501" y="9188684"/>
            <a:ext cx="57453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7" name="Google Shape;2837;p104"/>
          <p:cNvSpPr txBox="1"/>
          <p:nvPr>
            <p:ph idx="7" type="body"/>
          </p:nvPr>
        </p:nvSpPr>
        <p:spPr>
          <a:xfrm>
            <a:off x="13102978" y="9188684"/>
            <a:ext cx="57453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8" name="Google Shape;2838;p104"/>
          <p:cNvSpPr txBox="1"/>
          <p:nvPr>
            <p:ph idx="12" type="sldNum"/>
          </p:nvPr>
        </p:nvSpPr>
        <p:spPr>
          <a:xfrm>
            <a:off x="17679013" y="10292752"/>
            <a:ext cx="1174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зис_6">
  <p:cSld name="тезис_6">
    <p:bg>
      <p:bgPr>
        <a:solidFill>
          <a:schemeClr val="dk1"/>
        </a:solidFill>
      </p:bgPr>
    </p:bg>
    <p:spTree>
      <p:nvGrpSpPr>
        <p:cNvPr id="2839" name="Shape 2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0" name="Google Shape;2840;p105"/>
          <p:cNvCxnSpPr/>
          <p:nvPr/>
        </p:nvCxnSpPr>
        <p:spPr>
          <a:xfrm>
            <a:off x="0" y="3358371"/>
            <a:ext cx="19840800" cy="0"/>
          </a:xfrm>
          <a:prstGeom prst="straightConnector1">
            <a:avLst/>
          </a:prstGeom>
          <a:noFill/>
          <a:ln cap="flat" cmpd="sng" w="20675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 " id="2841" name="Google Shape;2841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52" cy="516615"/>
          </a:xfrm>
          <a:prstGeom prst="rect">
            <a:avLst/>
          </a:prstGeom>
          <a:noFill/>
          <a:ln>
            <a:noFill/>
          </a:ln>
        </p:spPr>
      </p:pic>
      <p:sp>
        <p:nvSpPr>
          <p:cNvPr id="2842" name="Google Shape;2842;p105"/>
          <p:cNvSpPr/>
          <p:nvPr/>
        </p:nvSpPr>
        <p:spPr>
          <a:xfrm>
            <a:off x="3265411" y="2841698"/>
            <a:ext cx="10335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2843" name="Google Shape;2843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2075" y="2738364"/>
            <a:ext cx="1240030" cy="123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2844" name="Google Shape;2844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2807" y="3012170"/>
            <a:ext cx="695385" cy="650863"/>
          </a:xfrm>
          <a:prstGeom prst="rect">
            <a:avLst/>
          </a:prstGeom>
          <a:noFill/>
          <a:ln>
            <a:noFill/>
          </a:ln>
        </p:spPr>
      </p:pic>
      <p:sp>
        <p:nvSpPr>
          <p:cNvPr id="2845" name="Google Shape;2845;p105"/>
          <p:cNvSpPr/>
          <p:nvPr/>
        </p:nvSpPr>
        <p:spPr>
          <a:xfrm>
            <a:off x="3265411" y="4495050"/>
            <a:ext cx="123279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6" name="Google Shape;2846;p105"/>
          <p:cNvSpPr txBox="1"/>
          <p:nvPr>
            <p:ph idx="1" type="body"/>
          </p:nvPr>
        </p:nvSpPr>
        <p:spPr>
          <a:xfrm>
            <a:off x="3265410" y="4495050"/>
            <a:ext cx="11945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7" name="Google Shape;2847;p105"/>
          <p:cNvSpPr txBox="1"/>
          <p:nvPr>
            <p:ph idx="2" type="body"/>
          </p:nvPr>
        </p:nvSpPr>
        <p:spPr>
          <a:xfrm>
            <a:off x="3265411" y="6696075"/>
            <a:ext cx="9608400" cy="12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746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Char char="–"/>
              <a:defRPr b="0" i="0" sz="2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лушка">
  <p:cSld name="заглушка">
    <p:bg>
      <p:bgPr>
        <a:solidFill>
          <a:schemeClr val="dk1"/>
        </a:solidFill>
      </p:bgPr>
    </p:bg>
    <p:spTree>
      <p:nvGrpSpPr>
        <p:cNvPr id="2849" name="Shape 2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50" name="Google Shape;2850;p107"/>
          <p:cNvCxnSpPr/>
          <p:nvPr/>
        </p:nvCxnSpPr>
        <p:spPr>
          <a:xfrm>
            <a:off x="992022" y="2517638"/>
            <a:ext cx="173742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51" name="Google Shape;2851;p107"/>
          <p:cNvCxnSpPr/>
          <p:nvPr/>
        </p:nvCxnSpPr>
        <p:spPr>
          <a:xfrm>
            <a:off x="18837998" y="3048367"/>
            <a:ext cx="0" cy="7131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52" name="Google Shape;2852;p107"/>
          <p:cNvCxnSpPr/>
          <p:nvPr/>
        </p:nvCxnSpPr>
        <p:spPr>
          <a:xfrm>
            <a:off x="18837998" y="992011"/>
            <a:ext cx="0" cy="1074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 " id="2853" name="Google Shape;2853;p1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92011"/>
            <a:ext cx="5662709" cy="994948"/>
          </a:xfrm>
          <a:prstGeom prst="rect">
            <a:avLst/>
          </a:prstGeom>
          <a:noFill/>
          <a:ln>
            <a:noFill/>
          </a:ln>
        </p:spPr>
      </p:pic>
      <p:sp>
        <p:nvSpPr>
          <p:cNvPr id="2854" name="Google Shape;2854;p107"/>
          <p:cNvSpPr txBox="1"/>
          <p:nvPr>
            <p:ph idx="1" type="body"/>
          </p:nvPr>
        </p:nvSpPr>
        <p:spPr>
          <a:xfrm>
            <a:off x="992022" y="8119870"/>
            <a:ext cx="139815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ветлый слайд с лого">
  <p:cSld name="светлый слайд с лого">
    <p:bg>
      <p:bgPr>
        <a:solidFill>
          <a:schemeClr val="lt1"/>
        </a:solidFill>
      </p:bgPr>
    </p:bg>
    <p:spTree>
      <p:nvGrpSpPr>
        <p:cNvPr id="2855" name="Shape 2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856" name="Google Shape;2856;p1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2857" name="Google Shape;2857;p108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ный слайд с лого">
  <p:cSld name="темный слайд с лого">
    <p:bg>
      <p:bgPr>
        <a:solidFill>
          <a:schemeClr val="dk1"/>
        </a:solidFill>
      </p:bgPr>
    </p:bg>
    <p:spTree>
      <p:nvGrpSpPr>
        <p:cNvPr id="2858" name="Shape 2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859" name="Google Shape;2859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2860" name="Google Shape;2860;p109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bg>
      <p:bgPr>
        <a:solidFill>
          <a:schemeClr val="lt1"/>
        </a:solidFill>
      </p:bgPr>
    </p:bg>
    <p:spTree>
      <p:nvGrpSpPr>
        <p:cNvPr id="2861" name="Shape 2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2" name="Google Shape;2862;p110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перекрестие">
  <p:cSld name="титульник перекрестие">
    <p:bg>
      <p:bgPr>
        <a:solidFill>
          <a:schemeClr val="dk1"/>
        </a:solidFill>
      </p:bgPr>
    </p:bg>
    <p:spTree>
      <p:nvGrpSpPr>
        <p:cNvPr id="2863" name="Shape 2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64" name="Google Shape;2864;p111"/>
          <p:cNvCxnSpPr/>
          <p:nvPr/>
        </p:nvCxnSpPr>
        <p:spPr>
          <a:xfrm>
            <a:off x="992023" y="2517638"/>
            <a:ext cx="139815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65" name="Google Shape;2865;p111"/>
          <p:cNvCxnSpPr/>
          <p:nvPr/>
        </p:nvCxnSpPr>
        <p:spPr>
          <a:xfrm>
            <a:off x="15444977" y="3048367"/>
            <a:ext cx="0" cy="7131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66" name="Google Shape;2866;p111"/>
          <p:cNvCxnSpPr/>
          <p:nvPr/>
        </p:nvCxnSpPr>
        <p:spPr>
          <a:xfrm>
            <a:off x="15444977" y="992011"/>
            <a:ext cx="0" cy="1074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67" name="Google Shape;2867;p111"/>
          <p:cNvCxnSpPr/>
          <p:nvPr/>
        </p:nvCxnSpPr>
        <p:spPr>
          <a:xfrm>
            <a:off x="15958966" y="2517638"/>
            <a:ext cx="28947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 " id="2868" name="Google Shape;2868;p1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92011"/>
            <a:ext cx="5662709" cy="994948"/>
          </a:xfrm>
          <a:prstGeom prst="rect">
            <a:avLst/>
          </a:prstGeom>
          <a:noFill/>
          <a:ln>
            <a:noFill/>
          </a:ln>
        </p:spPr>
      </p:pic>
      <p:sp>
        <p:nvSpPr>
          <p:cNvPr id="2869" name="Google Shape;2869;p111"/>
          <p:cNvSpPr txBox="1"/>
          <p:nvPr>
            <p:ph idx="1" type="body"/>
          </p:nvPr>
        </p:nvSpPr>
        <p:spPr>
          <a:xfrm>
            <a:off x="992022" y="4705817"/>
            <a:ext cx="139815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0" name="Google Shape;2870;p111"/>
          <p:cNvSpPr txBox="1"/>
          <p:nvPr>
            <p:ph idx="2" type="body"/>
          </p:nvPr>
        </p:nvSpPr>
        <p:spPr>
          <a:xfrm>
            <a:off x="992024" y="9932990"/>
            <a:ext cx="85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1" name="Google Shape;2871;p111"/>
          <p:cNvSpPr txBox="1"/>
          <p:nvPr>
            <p:ph idx="3" type="body"/>
          </p:nvPr>
        </p:nvSpPr>
        <p:spPr>
          <a:xfrm>
            <a:off x="15958966" y="9932990"/>
            <a:ext cx="289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355600" lvl="0" marL="457200" marR="0" algn="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Рисунок с подписью">
  <p:cSld name="3_Рисунок с подписью">
    <p:bg>
      <p:bgPr>
        <a:solidFill>
          <a:srgbClr val="FAFAFA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 txBox="1"/>
          <p:nvPr>
            <p:ph idx="1" type="body"/>
          </p:nvPr>
        </p:nvSpPr>
        <p:spPr>
          <a:xfrm>
            <a:off x="839609" y="8802780"/>
            <a:ext cx="5570423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0" i="0" sz="23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279"/>
              <a:buNone/>
              <a:defRPr sz="2279"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953"/>
              <a:buNone/>
              <a:defRPr sz="1953"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9pPr>
          </a:lstStyle>
          <a:p/>
        </p:txBody>
      </p:sp>
      <p:sp>
        <p:nvSpPr>
          <p:cNvPr id="145" name="Google Shape;145;p12"/>
          <p:cNvSpPr/>
          <p:nvPr>
            <p:ph idx="2" type="pic"/>
          </p:nvPr>
        </p:nvSpPr>
        <p:spPr>
          <a:xfrm>
            <a:off x="839610" y="2117563"/>
            <a:ext cx="5513191" cy="627637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46" name="Google Shape;146;p12"/>
          <p:cNvSpPr txBox="1"/>
          <p:nvPr>
            <p:ph type="title"/>
          </p:nvPr>
        </p:nvSpPr>
        <p:spPr>
          <a:xfrm>
            <a:off x="839608" y="534757"/>
            <a:ext cx="18161360" cy="118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b="1" i="0" sz="7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2"/>
          <p:cNvSpPr/>
          <p:nvPr>
            <p:ph idx="3" type="pic"/>
          </p:nvPr>
        </p:nvSpPr>
        <p:spPr>
          <a:xfrm>
            <a:off x="7154253" y="2136640"/>
            <a:ext cx="5513191" cy="627637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48" name="Google Shape;148;p12"/>
          <p:cNvSpPr/>
          <p:nvPr>
            <p:ph idx="4" type="pic"/>
          </p:nvPr>
        </p:nvSpPr>
        <p:spPr>
          <a:xfrm>
            <a:off x="13497515" y="2098486"/>
            <a:ext cx="5513191" cy="627637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49" name="Google Shape;149;p12"/>
          <p:cNvSpPr txBox="1"/>
          <p:nvPr>
            <p:ph idx="5" type="body"/>
          </p:nvPr>
        </p:nvSpPr>
        <p:spPr>
          <a:xfrm>
            <a:off x="7106959" y="8802780"/>
            <a:ext cx="5567244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0" i="0" sz="23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279"/>
              <a:buNone/>
              <a:defRPr sz="2279"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953"/>
              <a:buNone/>
              <a:defRPr sz="1953"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9pPr>
          </a:lstStyle>
          <a:p/>
        </p:txBody>
      </p:sp>
      <p:sp>
        <p:nvSpPr>
          <p:cNvPr id="150" name="Google Shape;150;p12"/>
          <p:cNvSpPr txBox="1"/>
          <p:nvPr>
            <p:ph idx="6" type="body"/>
          </p:nvPr>
        </p:nvSpPr>
        <p:spPr>
          <a:xfrm>
            <a:off x="13436309" y="8802780"/>
            <a:ext cx="5564661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0" i="0" sz="23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279"/>
              <a:buNone/>
              <a:defRPr sz="2279"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953"/>
              <a:buNone/>
              <a:defRPr sz="1953"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9pPr>
          </a:lstStyle>
          <a:p/>
        </p:txBody>
      </p:sp>
      <p:sp>
        <p:nvSpPr>
          <p:cNvPr id="151" name="Google Shape;151;p12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984">
          <p15:clr>
            <a:srgbClr val="FBAE40"/>
          </p15:clr>
        </p15:guide>
        <p15:guide id="2" pos="8464">
          <p15:clr>
            <a:srgbClr val="FBAE40"/>
          </p15:clr>
        </p15:guide>
        <p15:guide id="3" pos="4034">
          <p15:clr>
            <a:srgbClr val="FBAE40"/>
          </p15:clr>
        </p15:guide>
        <p15:guide id="4" pos="4477">
          <p15:clr>
            <a:srgbClr val="FBAE4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с фото">
  <p:cSld name="титульник с фото">
    <p:bg>
      <p:bgPr>
        <a:solidFill>
          <a:schemeClr val="dk1"/>
        </a:solidFill>
      </p:bgPr>
    </p:bg>
    <p:spTree>
      <p:nvGrpSpPr>
        <p:cNvPr id="2872" name="Shape 2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3" name="Google Shape;2873;p112"/>
          <p:cNvSpPr/>
          <p:nvPr>
            <p:ph idx="2" type="pic"/>
          </p:nvPr>
        </p:nvSpPr>
        <p:spPr>
          <a:xfrm>
            <a:off x="10912258" y="992010"/>
            <a:ext cx="7936200" cy="91761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descr=" " id="2874" name="Google Shape;2874;p1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92011"/>
            <a:ext cx="5662709" cy="994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5" name="Google Shape;2875;p112"/>
          <p:cNvCxnSpPr/>
          <p:nvPr/>
        </p:nvCxnSpPr>
        <p:spPr>
          <a:xfrm>
            <a:off x="992022" y="2517638"/>
            <a:ext cx="85260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76" name="Google Shape;2876;p112"/>
          <p:cNvCxnSpPr/>
          <p:nvPr/>
        </p:nvCxnSpPr>
        <p:spPr>
          <a:xfrm>
            <a:off x="9920236" y="992011"/>
            <a:ext cx="0" cy="1074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77" name="Google Shape;2877;p112"/>
          <p:cNvCxnSpPr/>
          <p:nvPr/>
        </p:nvCxnSpPr>
        <p:spPr>
          <a:xfrm>
            <a:off x="9920236" y="3048367"/>
            <a:ext cx="0" cy="7131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78" name="Google Shape;2878;p112"/>
          <p:cNvSpPr txBox="1"/>
          <p:nvPr>
            <p:ph idx="1" type="body"/>
          </p:nvPr>
        </p:nvSpPr>
        <p:spPr>
          <a:xfrm>
            <a:off x="992024" y="3830958"/>
            <a:ext cx="85260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79" name="Google Shape;2879;p112"/>
          <p:cNvSpPr txBox="1"/>
          <p:nvPr>
            <p:ph idx="3" type="body"/>
          </p:nvPr>
        </p:nvSpPr>
        <p:spPr>
          <a:xfrm>
            <a:off x="992024" y="8007290"/>
            <a:ext cx="8526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0" name="Google Shape;2880;p112"/>
          <p:cNvSpPr txBox="1"/>
          <p:nvPr>
            <p:ph idx="4" type="body"/>
          </p:nvPr>
        </p:nvSpPr>
        <p:spPr>
          <a:xfrm>
            <a:off x="992024" y="9932990"/>
            <a:ext cx="85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355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с графикой">
  <p:cSld name="титульник с графикой">
    <p:bg>
      <p:bgPr>
        <a:solidFill>
          <a:schemeClr val="dk1"/>
        </a:solidFill>
      </p:bgPr>
    </p:bg>
    <p:spTree>
      <p:nvGrpSpPr>
        <p:cNvPr id="2881" name="Shape 2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882" name="Google Shape;2882;p1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92011"/>
            <a:ext cx="5662709" cy="994948"/>
          </a:xfrm>
          <a:prstGeom prst="rect">
            <a:avLst/>
          </a:prstGeom>
          <a:noFill/>
          <a:ln>
            <a:noFill/>
          </a:ln>
        </p:spPr>
      </p:pic>
      <p:sp>
        <p:nvSpPr>
          <p:cNvPr id="2883" name="Google Shape;2883;p113"/>
          <p:cNvSpPr txBox="1"/>
          <p:nvPr>
            <p:ph idx="1" type="body"/>
          </p:nvPr>
        </p:nvSpPr>
        <p:spPr>
          <a:xfrm>
            <a:off x="992023" y="4240636"/>
            <a:ext cx="89283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4" name="Google Shape;2884;p113"/>
          <p:cNvSpPr txBox="1"/>
          <p:nvPr>
            <p:ph idx="2" type="body"/>
          </p:nvPr>
        </p:nvSpPr>
        <p:spPr>
          <a:xfrm>
            <a:off x="992023" y="7155525"/>
            <a:ext cx="89283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5" name="Google Shape;2885;p113"/>
          <p:cNvSpPr txBox="1"/>
          <p:nvPr>
            <p:ph idx="3" type="body"/>
          </p:nvPr>
        </p:nvSpPr>
        <p:spPr>
          <a:xfrm>
            <a:off x="15958966" y="9932990"/>
            <a:ext cx="2894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355600" lvl="0" marL="457200" marR="0" algn="r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86" name="Google Shape;2886;p113"/>
          <p:cNvSpPr/>
          <p:nvPr/>
        </p:nvSpPr>
        <p:spPr>
          <a:xfrm>
            <a:off x="992023" y="9497916"/>
            <a:ext cx="3017100" cy="682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AFAF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7" name="Google Shape;2887;p113"/>
          <p:cNvSpPr txBox="1"/>
          <p:nvPr>
            <p:ph idx="4" type="body"/>
          </p:nvPr>
        </p:nvSpPr>
        <p:spPr>
          <a:xfrm>
            <a:off x="1204813" y="9646484"/>
            <a:ext cx="2592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_1">
  <p:cSld name="разделитель_1">
    <p:bg>
      <p:bgPr>
        <a:solidFill>
          <a:schemeClr val="dk1"/>
        </a:solidFill>
      </p:bgPr>
    </p:bg>
    <p:spTree>
      <p:nvGrpSpPr>
        <p:cNvPr id="2888" name="Shape 2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9" name="Google Shape;2889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665158" y="992011"/>
            <a:ext cx="1632674" cy="1059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0" name="Google Shape;2890;p114"/>
          <p:cNvCxnSpPr/>
          <p:nvPr/>
        </p:nvCxnSpPr>
        <p:spPr>
          <a:xfrm>
            <a:off x="5600359" y="9506773"/>
            <a:ext cx="0" cy="6732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1" name="Google Shape;2891;p114"/>
          <p:cNvCxnSpPr/>
          <p:nvPr/>
        </p:nvCxnSpPr>
        <p:spPr>
          <a:xfrm>
            <a:off x="6081431" y="9038019"/>
            <a:ext cx="127728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92" name="Google Shape;2892;p114"/>
          <p:cNvCxnSpPr/>
          <p:nvPr/>
        </p:nvCxnSpPr>
        <p:spPr>
          <a:xfrm>
            <a:off x="5600359" y="980386"/>
            <a:ext cx="0" cy="75702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893" name="Google Shape;2893;p114"/>
          <p:cNvGrpSpPr/>
          <p:nvPr/>
        </p:nvGrpSpPr>
        <p:grpSpPr>
          <a:xfrm>
            <a:off x="992187" y="992063"/>
            <a:ext cx="3607012" cy="9177683"/>
            <a:chOff x="1219352" y="1219200"/>
            <a:chExt cx="4432853" cy="11278952"/>
          </a:xfrm>
        </p:grpSpPr>
        <p:sp>
          <p:nvSpPr>
            <p:cNvPr id="2894" name="Google Shape;2894;p114"/>
            <p:cNvSpPr/>
            <p:nvPr/>
          </p:nvSpPr>
          <p:spPr>
            <a:xfrm>
              <a:off x="1219352" y="6817510"/>
              <a:ext cx="4432853" cy="12701"/>
            </a:xfrm>
            <a:custGeom>
              <a:rect b="b" l="l" r="r" t="t"/>
              <a:pathLst>
                <a:path extrusionOk="0" h="12701" w="4432853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5" name="Google Shape;2895;p114"/>
            <p:cNvSpPr/>
            <p:nvPr/>
          </p:nvSpPr>
          <p:spPr>
            <a:xfrm>
              <a:off x="1219352" y="6817510"/>
              <a:ext cx="4432853" cy="745261"/>
            </a:xfrm>
            <a:custGeom>
              <a:rect b="b" l="l" r="r" t="t"/>
              <a:pathLst>
                <a:path extrusionOk="0" h="745261" w="4432853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6" name="Google Shape;2896;p114"/>
            <p:cNvSpPr/>
            <p:nvPr/>
          </p:nvSpPr>
          <p:spPr>
            <a:xfrm>
              <a:off x="1219352" y="6817498"/>
              <a:ext cx="4432853" cy="1488161"/>
            </a:xfrm>
            <a:custGeom>
              <a:rect b="b" l="l" r="r" t="t"/>
              <a:pathLst>
                <a:path extrusionOk="0" h="1488161" w="4432853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7" name="Google Shape;2897;p114"/>
            <p:cNvSpPr/>
            <p:nvPr/>
          </p:nvSpPr>
          <p:spPr>
            <a:xfrm>
              <a:off x="1219352" y="6817650"/>
              <a:ext cx="4432853" cy="2229587"/>
            </a:xfrm>
            <a:custGeom>
              <a:rect b="b" l="l" r="r" t="t"/>
              <a:pathLst>
                <a:path extrusionOk="0" h="2229587" w="4432853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8" name="Google Shape;2898;p114"/>
            <p:cNvSpPr/>
            <p:nvPr/>
          </p:nvSpPr>
          <p:spPr>
            <a:xfrm>
              <a:off x="1219352" y="6817650"/>
              <a:ext cx="4432853" cy="2973667"/>
            </a:xfrm>
            <a:custGeom>
              <a:rect b="b" l="l" r="r" t="t"/>
              <a:pathLst>
                <a:path extrusionOk="0" h="2973667" w="4432853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9" name="Google Shape;2899;p114"/>
            <p:cNvSpPr/>
            <p:nvPr/>
          </p:nvSpPr>
          <p:spPr>
            <a:xfrm>
              <a:off x="1219352" y="6817650"/>
              <a:ext cx="4432853" cy="3716555"/>
            </a:xfrm>
            <a:custGeom>
              <a:rect b="b" l="l" r="r" t="t"/>
              <a:pathLst>
                <a:path extrusionOk="0" h="3716555" w="4432853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0" name="Google Shape;2900;p114"/>
            <p:cNvSpPr/>
            <p:nvPr/>
          </p:nvSpPr>
          <p:spPr>
            <a:xfrm>
              <a:off x="1219352" y="6817663"/>
              <a:ext cx="4432853" cy="4459162"/>
            </a:xfrm>
            <a:custGeom>
              <a:rect b="b" l="l" r="r" t="t"/>
              <a:pathLst>
                <a:path extrusionOk="0" h="4459162" w="4432853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1" name="Google Shape;2901;p114"/>
            <p:cNvSpPr/>
            <p:nvPr/>
          </p:nvSpPr>
          <p:spPr>
            <a:xfrm>
              <a:off x="1219352" y="6817510"/>
              <a:ext cx="4432853" cy="12701"/>
            </a:xfrm>
            <a:custGeom>
              <a:rect b="b" l="l" r="r" t="t"/>
              <a:pathLst>
                <a:path extrusionOk="0" h="12701" w="4432853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2" name="Google Shape;2902;p114"/>
            <p:cNvSpPr/>
            <p:nvPr/>
          </p:nvSpPr>
          <p:spPr>
            <a:xfrm>
              <a:off x="1219352" y="6072388"/>
              <a:ext cx="4432853" cy="745261"/>
            </a:xfrm>
            <a:custGeom>
              <a:rect b="b" l="l" r="r" t="t"/>
              <a:pathLst>
                <a:path extrusionOk="0" h="745261" w="4432853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3" name="Google Shape;2903;p114"/>
            <p:cNvSpPr/>
            <p:nvPr/>
          </p:nvSpPr>
          <p:spPr>
            <a:xfrm>
              <a:off x="1219352" y="5329489"/>
              <a:ext cx="4432853" cy="1488161"/>
            </a:xfrm>
            <a:custGeom>
              <a:rect b="b" l="l" r="r" t="t"/>
              <a:pathLst>
                <a:path extrusionOk="0" h="1488161" w="4432853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4" name="Google Shape;2904;p114"/>
            <p:cNvSpPr/>
            <p:nvPr/>
          </p:nvSpPr>
          <p:spPr>
            <a:xfrm>
              <a:off x="1219352" y="4587923"/>
              <a:ext cx="4432853" cy="2229587"/>
            </a:xfrm>
            <a:custGeom>
              <a:rect b="b" l="l" r="r" t="t"/>
              <a:pathLst>
                <a:path extrusionOk="0" h="2229587" w="4432853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5" name="Google Shape;2905;p114"/>
            <p:cNvSpPr/>
            <p:nvPr/>
          </p:nvSpPr>
          <p:spPr>
            <a:xfrm>
              <a:off x="1219352" y="3843842"/>
              <a:ext cx="4432853" cy="2973668"/>
            </a:xfrm>
            <a:custGeom>
              <a:rect b="b" l="l" r="r" t="t"/>
              <a:pathLst>
                <a:path extrusionOk="0" h="2973668" w="4432853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6" name="Google Shape;2906;p114"/>
            <p:cNvSpPr/>
            <p:nvPr/>
          </p:nvSpPr>
          <p:spPr>
            <a:xfrm>
              <a:off x="1219352" y="3100943"/>
              <a:ext cx="4432853" cy="3716567"/>
            </a:xfrm>
            <a:custGeom>
              <a:rect b="b" l="l" r="r" t="t"/>
              <a:pathLst>
                <a:path extrusionOk="0" h="3716567" w="4432853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7" name="Google Shape;2907;p114"/>
            <p:cNvSpPr/>
            <p:nvPr/>
          </p:nvSpPr>
          <p:spPr>
            <a:xfrm>
              <a:off x="1219352" y="2358343"/>
              <a:ext cx="4432853" cy="4459167"/>
            </a:xfrm>
            <a:custGeom>
              <a:rect b="b" l="l" r="r" t="t"/>
              <a:pathLst>
                <a:path extrusionOk="0" h="4459167" w="4432853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8" name="Google Shape;2908;p114"/>
            <p:cNvSpPr/>
            <p:nvPr/>
          </p:nvSpPr>
          <p:spPr>
            <a:xfrm>
              <a:off x="3289711" y="1219200"/>
              <a:ext cx="304838" cy="304836"/>
            </a:xfrm>
            <a:custGeom>
              <a:rect b="b" l="l" r="r" t="t"/>
              <a:pathLst>
                <a:path extrusionOk="0" h="304836" w="304838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9" name="Google Shape;2909;p114"/>
            <p:cNvSpPr/>
            <p:nvPr/>
          </p:nvSpPr>
          <p:spPr>
            <a:xfrm>
              <a:off x="3289711" y="12193316"/>
              <a:ext cx="304838" cy="304836"/>
            </a:xfrm>
            <a:custGeom>
              <a:rect b="b" l="l" r="r" t="t"/>
              <a:pathLst>
                <a:path extrusionOk="0" h="304836" w="304838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0" name="Google Shape;2910;p114"/>
            <p:cNvSpPr/>
            <p:nvPr/>
          </p:nvSpPr>
          <p:spPr>
            <a:xfrm>
              <a:off x="3213500" y="6591944"/>
              <a:ext cx="457257" cy="457254"/>
            </a:xfrm>
            <a:custGeom>
              <a:rect b="b" l="l" r="r" t="t"/>
              <a:pathLst>
                <a:path extrusionOk="0" h="457254" w="457257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cap="flat" cmpd="sng" w="33067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1" name="Google Shape;2911;p114"/>
            <p:cNvSpPr/>
            <p:nvPr/>
          </p:nvSpPr>
          <p:spPr>
            <a:xfrm>
              <a:off x="3137292" y="2057500"/>
              <a:ext cx="609676" cy="609673"/>
            </a:xfrm>
            <a:custGeom>
              <a:rect b="b" l="l" r="r" t="t"/>
              <a:pathLst>
                <a:path extrusionOk="0" h="609673" w="609676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2" name="Google Shape;2912;p114"/>
            <p:cNvSpPr/>
            <p:nvPr/>
          </p:nvSpPr>
          <p:spPr>
            <a:xfrm>
              <a:off x="3137292" y="10973970"/>
              <a:ext cx="609676" cy="609673"/>
            </a:xfrm>
            <a:custGeom>
              <a:rect b="b" l="l" r="r" t="t"/>
              <a:pathLst>
                <a:path extrusionOk="0" h="609673" w="609676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13" name="Google Shape;2913;p114"/>
          <p:cNvSpPr txBox="1"/>
          <p:nvPr>
            <p:ph idx="1" type="body"/>
          </p:nvPr>
        </p:nvSpPr>
        <p:spPr>
          <a:xfrm>
            <a:off x="6665158" y="3827034"/>
            <a:ext cx="120711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4" name="Google Shape;2914;p114"/>
          <p:cNvSpPr txBox="1"/>
          <p:nvPr>
            <p:ph idx="2" type="body"/>
          </p:nvPr>
        </p:nvSpPr>
        <p:spPr>
          <a:xfrm>
            <a:off x="6665158" y="6657694"/>
            <a:ext cx="7494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5" name="Google Shape;2915;p114"/>
          <p:cNvSpPr/>
          <p:nvPr/>
        </p:nvSpPr>
        <p:spPr>
          <a:xfrm>
            <a:off x="6665158" y="9497916"/>
            <a:ext cx="3017100" cy="6822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rgbClr val="FAFAF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6" name="Google Shape;2916;p114"/>
          <p:cNvSpPr txBox="1"/>
          <p:nvPr>
            <p:ph idx="3" type="body"/>
          </p:nvPr>
        </p:nvSpPr>
        <p:spPr>
          <a:xfrm>
            <a:off x="6877947" y="9646510"/>
            <a:ext cx="2592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_2">
  <p:cSld name="разделитель_2">
    <p:bg>
      <p:bgPr>
        <a:solidFill>
          <a:schemeClr val="dk1"/>
        </a:solidFill>
      </p:bgPr>
    </p:bg>
    <p:spTree>
      <p:nvGrpSpPr>
        <p:cNvPr id="2917" name="Shape 2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8" name="Google Shape;2918;p1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17289" y="992011"/>
            <a:ext cx="1632674" cy="10598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19" name="Google Shape;2919;p115"/>
          <p:cNvCxnSpPr/>
          <p:nvPr/>
        </p:nvCxnSpPr>
        <p:spPr>
          <a:xfrm>
            <a:off x="986733" y="2517638"/>
            <a:ext cx="129672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20" name="Google Shape;2920;p115"/>
          <p:cNvCxnSpPr/>
          <p:nvPr/>
        </p:nvCxnSpPr>
        <p:spPr>
          <a:xfrm>
            <a:off x="14356231" y="992011"/>
            <a:ext cx="0" cy="1074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21" name="Google Shape;2921;p115"/>
          <p:cNvCxnSpPr/>
          <p:nvPr/>
        </p:nvCxnSpPr>
        <p:spPr>
          <a:xfrm>
            <a:off x="14356231" y="3048367"/>
            <a:ext cx="0" cy="7131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922" name="Google Shape;2922;p115"/>
          <p:cNvGrpSpPr/>
          <p:nvPr/>
        </p:nvGrpSpPr>
        <p:grpSpPr>
          <a:xfrm>
            <a:off x="15247587" y="992063"/>
            <a:ext cx="3607012" cy="9177683"/>
            <a:chOff x="1219352" y="1219200"/>
            <a:chExt cx="4432853" cy="11278952"/>
          </a:xfrm>
        </p:grpSpPr>
        <p:sp>
          <p:nvSpPr>
            <p:cNvPr id="2923" name="Google Shape;2923;p115"/>
            <p:cNvSpPr/>
            <p:nvPr/>
          </p:nvSpPr>
          <p:spPr>
            <a:xfrm>
              <a:off x="1219352" y="6817510"/>
              <a:ext cx="4432853" cy="12701"/>
            </a:xfrm>
            <a:custGeom>
              <a:rect b="b" l="l" r="r" t="t"/>
              <a:pathLst>
                <a:path extrusionOk="0" h="12701" w="4432853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4" name="Google Shape;2924;p115"/>
            <p:cNvSpPr/>
            <p:nvPr/>
          </p:nvSpPr>
          <p:spPr>
            <a:xfrm>
              <a:off x="1219352" y="6817510"/>
              <a:ext cx="4432853" cy="745261"/>
            </a:xfrm>
            <a:custGeom>
              <a:rect b="b" l="l" r="r" t="t"/>
              <a:pathLst>
                <a:path extrusionOk="0" h="745261" w="4432853">
                  <a:moveTo>
                    <a:pt x="4432854" y="372625"/>
                  </a:moveTo>
                  <a:cubicBezTo>
                    <a:pt x="4432854" y="166835"/>
                    <a:pt x="3440530" y="0"/>
                    <a:pt x="2216427" y="0"/>
                  </a:cubicBezTo>
                  <a:cubicBezTo>
                    <a:pt x="992328" y="0"/>
                    <a:pt x="0" y="166835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5" name="Google Shape;2925;p115"/>
            <p:cNvSpPr/>
            <p:nvPr/>
          </p:nvSpPr>
          <p:spPr>
            <a:xfrm>
              <a:off x="1219352" y="6817498"/>
              <a:ext cx="4432853" cy="1488161"/>
            </a:xfrm>
            <a:custGeom>
              <a:rect b="b" l="l" r="r" t="t"/>
              <a:pathLst>
                <a:path extrusionOk="0" h="1488161" w="4432853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6" name="Google Shape;2926;p115"/>
            <p:cNvSpPr/>
            <p:nvPr/>
          </p:nvSpPr>
          <p:spPr>
            <a:xfrm>
              <a:off x="1219352" y="6817650"/>
              <a:ext cx="4432853" cy="2229587"/>
            </a:xfrm>
            <a:custGeom>
              <a:rect b="b" l="l" r="r" t="t"/>
              <a:pathLst>
                <a:path extrusionOk="0" h="2229587" w="4432853">
                  <a:moveTo>
                    <a:pt x="4432854" y="1114788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788"/>
                  </a:cubicBezTo>
                  <a:cubicBezTo>
                    <a:pt x="0" y="1730468"/>
                    <a:pt x="992328" y="2229588"/>
                    <a:pt x="2216427" y="2229588"/>
                  </a:cubicBezTo>
                  <a:cubicBezTo>
                    <a:pt x="3440530" y="2229588"/>
                    <a:pt x="4432854" y="1730468"/>
                    <a:pt x="4432854" y="1114788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7" name="Google Shape;2927;p115"/>
            <p:cNvSpPr/>
            <p:nvPr/>
          </p:nvSpPr>
          <p:spPr>
            <a:xfrm>
              <a:off x="1219352" y="6817650"/>
              <a:ext cx="4432853" cy="2973667"/>
            </a:xfrm>
            <a:custGeom>
              <a:rect b="b" l="l" r="r" t="t"/>
              <a:pathLst>
                <a:path extrusionOk="0" h="2973667" w="4432853">
                  <a:moveTo>
                    <a:pt x="4432854" y="1486828"/>
                  </a:moveTo>
                  <a:cubicBezTo>
                    <a:pt x="4432854" y="665674"/>
                    <a:pt x="3440530" y="0"/>
                    <a:pt x="2216427" y="0"/>
                  </a:cubicBezTo>
                  <a:cubicBezTo>
                    <a:pt x="992328" y="0"/>
                    <a:pt x="0" y="665674"/>
                    <a:pt x="0" y="1486828"/>
                  </a:cubicBezTo>
                  <a:cubicBezTo>
                    <a:pt x="0" y="2307982"/>
                    <a:pt x="992328" y="2973668"/>
                    <a:pt x="2216427" y="2973668"/>
                  </a:cubicBezTo>
                  <a:cubicBezTo>
                    <a:pt x="3440530" y="2973668"/>
                    <a:pt x="4432854" y="2307982"/>
                    <a:pt x="4432854" y="1486828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8" name="Google Shape;2928;p115"/>
            <p:cNvSpPr/>
            <p:nvPr/>
          </p:nvSpPr>
          <p:spPr>
            <a:xfrm>
              <a:off x="1219352" y="6817650"/>
              <a:ext cx="4432853" cy="3716555"/>
            </a:xfrm>
            <a:custGeom>
              <a:rect b="b" l="l" r="r" t="t"/>
              <a:pathLst>
                <a:path extrusionOk="0" h="3716555" w="4432853">
                  <a:moveTo>
                    <a:pt x="4432854" y="1858271"/>
                  </a:moveTo>
                  <a:cubicBezTo>
                    <a:pt x="4432854" y="831975"/>
                    <a:pt x="3440530" y="0"/>
                    <a:pt x="2216427" y="0"/>
                  </a:cubicBezTo>
                  <a:cubicBezTo>
                    <a:pt x="992328" y="0"/>
                    <a:pt x="0" y="831975"/>
                    <a:pt x="0" y="1858271"/>
                  </a:cubicBezTo>
                  <a:cubicBezTo>
                    <a:pt x="0" y="2884580"/>
                    <a:pt x="992328" y="3716555"/>
                    <a:pt x="2216427" y="3716555"/>
                  </a:cubicBezTo>
                  <a:cubicBezTo>
                    <a:pt x="3440530" y="3716555"/>
                    <a:pt x="4432854" y="2884580"/>
                    <a:pt x="4432854" y="1858271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9" name="Google Shape;2929;p115"/>
            <p:cNvSpPr/>
            <p:nvPr/>
          </p:nvSpPr>
          <p:spPr>
            <a:xfrm>
              <a:off x="1219352" y="6817663"/>
              <a:ext cx="4432853" cy="4459162"/>
            </a:xfrm>
            <a:custGeom>
              <a:rect b="b" l="l" r="r" t="t"/>
              <a:pathLst>
                <a:path extrusionOk="0" h="4459162" w="4432853">
                  <a:moveTo>
                    <a:pt x="4432854" y="2229575"/>
                  </a:moveTo>
                  <a:cubicBezTo>
                    <a:pt x="4432854" y="998213"/>
                    <a:pt x="3440530" y="0"/>
                    <a:pt x="2216427" y="0"/>
                  </a:cubicBezTo>
                  <a:cubicBezTo>
                    <a:pt x="992328" y="0"/>
                    <a:pt x="0" y="998213"/>
                    <a:pt x="0" y="2229575"/>
                  </a:cubicBezTo>
                  <a:cubicBezTo>
                    <a:pt x="0" y="3460937"/>
                    <a:pt x="992328" y="4459162"/>
                    <a:pt x="2216427" y="4459162"/>
                  </a:cubicBezTo>
                  <a:cubicBezTo>
                    <a:pt x="3440530" y="4459162"/>
                    <a:pt x="4432854" y="3460937"/>
                    <a:pt x="4432854" y="2229575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0" name="Google Shape;2930;p115"/>
            <p:cNvSpPr/>
            <p:nvPr/>
          </p:nvSpPr>
          <p:spPr>
            <a:xfrm>
              <a:off x="1219352" y="6817510"/>
              <a:ext cx="4432853" cy="12701"/>
            </a:xfrm>
            <a:custGeom>
              <a:rect b="b" l="l" r="r" t="t"/>
              <a:pathLst>
                <a:path extrusionOk="0" h="12701" w="4432853">
                  <a:moveTo>
                    <a:pt x="4432854" y="0"/>
                  </a:moveTo>
                  <a:cubicBezTo>
                    <a:pt x="4432854" y="0"/>
                    <a:pt x="3440542" y="0"/>
                    <a:pt x="2216427" y="0"/>
                  </a:cubicBezTo>
                  <a:cubicBezTo>
                    <a:pt x="992315" y="0"/>
                    <a:pt x="0" y="0"/>
                    <a:pt x="0" y="0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1" name="Google Shape;2931;p115"/>
            <p:cNvSpPr/>
            <p:nvPr/>
          </p:nvSpPr>
          <p:spPr>
            <a:xfrm>
              <a:off x="1219352" y="6072388"/>
              <a:ext cx="4432853" cy="745261"/>
            </a:xfrm>
            <a:custGeom>
              <a:rect b="b" l="l" r="r" t="t"/>
              <a:pathLst>
                <a:path extrusionOk="0" h="745261" w="4432853">
                  <a:moveTo>
                    <a:pt x="4432854" y="372625"/>
                  </a:moveTo>
                  <a:cubicBezTo>
                    <a:pt x="4432854" y="166822"/>
                    <a:pt x="3440530" y="0"/>
                    <a:pt x="2216427" y="0"/>
                  </a:cubicBezTo>
                  <a:cubicBezTo>
                    <a:pt x="992328" y="0"/>
                    <a:pt x="0" y="166822"/>
                    <a:pt x="0" y="372625"/>
                  </a:cubicBezTo>
                  <a:cubicBezTo>
                    <a:pt x="0" y="578428"/>
                    <a:pt x="992328" y="745262"/>
                    <a:pt x="2216427" y="745262"/>
                  </a:cubicBezTo>
                  <a:cubicBezTo>
                    <a:pt x="3440530" y="745262"/>
                    <a:pt x="4432854" y="578428"/>
                    <a:pt x="4432854" y="372625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2" name="Google Shape;2932;p115"/>
            <p:cNvSpPr/>
            <p:nvPr/>
          </p:nvSpPr>
          <p:spPr>
            <a:xfrm>
              <a:off x="1219352" y="5329489"/>
              <a:ext cx="4432853" cy="1488161"/>
            </a:xfrm>
            <a:custGeom>
              <a:rect b="b" l="l" r="r" t="t"/>
              <a:pathLst>
                <a:path extrusionOk="0" h="1488161" w="4432853">
                  <a:moveTo>
                    <a:pt x="4432854" y="744081"/>
                  </a:moveTo>
                  <a:cubicBezTo>
                    <a:pt x="4432854" y="333136"/>
                    <a:pt x="3440530" y="0"/>
                    <a:pt x="2216427" y="0"/>
                  </a:cubicBezTo>
                  <a:cubicBezTo>
                    <a:pt x="992328" y="0"/>
                    <a:pt x="0" y="333136"/>
                    <a:pt x="0" y="744081"/>
                  </a:cubicBezTo>
                  <a:cubicBezTo>
                    <a:pt x="0" y="1155026"/>
                    <a:pt x="992328" y="1488161"/>
                    <a:pt x="2216427" y="1488161"/>
                  </a:cubicBezTo>
                  <a:cubicBezTo>
                    <a:pt x="3440530" y="1488161"/>
                    <a:pt x="4432854" y="1155026"/>
                    <a:pt x="4432854" y="744081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3" name="Google Shape;2933;p115"/>
            <p:cNvSpPr/>
            <p:nvPr/>
          </p:nvSpPr>
          <p:spPr>
            <a:xfrm>
              <a:off x="1219352" y="4587923"/>
              <a:ext cx="4432853" cy="2229587"/>
            </a:xfrm>
            <a:custGeom>
              <a:rect b="b" l="l" r="r" t="t"/>
              <a:pathLst>
                <a:path extrusionOk="0" h="2229587" w="4432853">
                  <a:moveTo>
                    <a:pt x="4432854" y="1114800"/>
                  </a:moveTo>
                  <a:cubicBezTo>
                    <a:pt x="4432854" y="499107"/>
                    <a:pt x="3440530" y="0"/>
                    <a:pt x="2216427" y="0"/>
                  </a:cubicBezTo>
                  <a:cubicBezTo>
                    <a:pt x="992328" y="0"/>
                    <a:pt x="0" y="499107"/>
                    <a:pt x="0" y="1114800"/>
                  </a:cubicBezTo>
                  <a:cubicBezTo>
                    <a:pt x="0" y="1730481"/>
                    <a:pt x="992328" y="2229588"/>
                    <a:pt x="2216427" y="2229588"/>
                  </a:cubicBezTo>
                  <a:cubicBezTo>
                    <a:pt x="3440530" y="2229588"/>
                    <a:pt x="4432854" y="1730481"/>
                    <a:pt x="4432854" y="1114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4" name="Google Shape;2934;p115"/>
            <p:cNvSpPr/>
            <p:nvPr/>
          </p:nvSpPr>
          <p:spPr>
            <a:xfrm>
              <a:off x="1219352" y="3843842"/>
              <a:ext cx="4432853" cy="2973668"/>
            </a:xfrm>
            <a:custGeom>
              <a:rect b="b" l="l" r="r" t="t"/>
              <a:pathLst>
                <a:path extrusionOk="0" h="2973668" w="4432853">
                  <a:moveTo>
                    <a:pt x="4432854" y="1486841"/>
                  </a:moveTo>
                  <a:cubicBezTo>
                    <a:pt x="4432854" y="665687"/>
                    <a:pt x="3440530" y="0"/>
                    <a:pt x="2216427" y="0"/>
                  </a:cubicBezTo>
                  <a:cubicBezTo>
                    <a:pt x="992328" y="0"/>
                    <a:pt x="0" y="665687"/>
                    <a:pt x="0" y="1486841"/>
                  </a:cubicBezTo>
                  <a:cubicBezTo>
                    <a:pt x="0" y="2307994"/>
                    <a:pt x="992328" y="2973668"/>
                    <a:pt x="2216427" y="2973668"/>
                  </a:cubicBezTo>
                  <a:cubicBezTo>
                    <a:pt x="3440530" y="2973668"/>
                    <a:pt x="4432854" y="2307994"/>
                    <a:pt x="4432854" y="1486841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5" name="Google Shape;2935;p115"/>
            <p:cNvSpPr/>
            <p:nvPr/>
          </p:nvSpPr>
          <p:spPr>
            <a:xfrm>
              <a:off x="1219352" y="3100943"/>
              <a:ext cx="4432853" cy="3716567"/>
            </a:xfrm>
            <a:custGeom>
              <a:rect b="b" l="l" r="r" t="t"/>
              <a:pathLst>
                <a:path extrusionOk="0" h="3716567" w="4432853">
                  <a:moveTo>
                    <a:pt x="4432854" y="1858284"/>
                  </a:moveTo>
                  <a:cubicBezTo>
                    <a:pt x="4432854" y="831988"/>
                    <a:pt x="3440530" y="0"/>
                    <a:pt x="2216427" y="0"/>
                  </a:cubicBezTo>
                  <a:cubicBezTo>
                    <a:pt x="992328" y="0"/>
                    <a:pt x="0" y="831988"/>
                    <a:pt x="0" y="1858284"/>
                  </a:cubicBezTo>
                  <a:cubicBezTo>
                    <a:pt x="0" y="2884580"/>
                    <a:pt x="992328" y="3716568"/>
                    <a:pt x="2216427" y="3716568"/>
                  </a:cubicBezTo>
                  <a:cubicBezTo>
                    <a:pt x="3440530" y="3716568"/>
                    <a:pt x="4432854" y="2884580"/>
                    <a:pt x="4432854" y="1858284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6" name="Google Shape;2936;p115"/>
            <p:cNvSpPr/>
            <p:nvPr/>
          </p:nvSpPr>
          <p:spPr>
            <a:xfrm>
              <a:off x="1219352" y="2358343"/>
              <a:ext cx="4432853" cy="4459167"/>
            </a:xfrm>
            <a:custGeom>
              <a:rect b="b" l="l" r="r" t="t"/>
              <a:pathLst>
                <a:path extrusionOk="0" h="4459167" w="4432853">
                  <a:moveTo>
                    <a:pt x="4432854" y="2229580"/>
                  </a:moveTo>
                  <a:cubicBezTo>
                    <a:pt x="4432854" y="998218"/>
                    <a:pt x="3440530" y="0"/>
                    <a:pt x="2216427" y="0"/>
                  </a:cubicBezTo>
                  <a:cubicBezTo>
                    <a:pt x="992328" y="0"/>
                    <a:pt x="0" y="998218"/>
                    <a:pt x="0" y="2229580"/>
                  </a:cubicBezTo>
                  <a:cubicBezTo>
                    <a:pt x="0" y="3460942"/>
                    <a:pt x="992328" y="4459168"/>
                    <a:pt x="2216427" y="4459168"/>
                  </a:cubicBezTo>
                  <a:cubicBezTo>
                    <a:pt x="3440530" y="4459168"/>
                    <a:pt x="4432854" y="3460942"/>
                    <a:pt x="4432854" y="222958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7" name="Google Shape;2937;p115"/>
            <p:cNvSpPr/>
            <p:nvPr/>
          </p:nvSpPr>
          <p:spPr>
            <a:xfrm>
              <a:off x="3289711" y="1219200"/>
              <a:ext cx="304838" cy="304836"/>
            </a:xfrm>
            <a:custGeom>
              <a:rect b="b" l="l" r="r" t="t"/>
              <a:pathLst>
                <a:path extrusionOk="0" h="304836" w="304838">
                  <a:moveTo>
                    <a:pt x="304838" y="152418"/>
                  </a:moveTo>
                  <a:cubicBezTo>
                    <a:pt x="304838" y="68240"/>
                    <a:pt x="236592" y="0"/>
                    <a:pt x="152419" y="0"/>
                  </a:cubicBezTo>
                  <a:cubicBezTo>
                    <a:pt x="68246" y="0"/>
                    <a:pt x="0" y="68240"/>
                    <a:pt x="0" y="152418"/>
                  </a:cubicBezTo>
                  <a:cubicBezTo>
                    <a:pt x="0" y="236596"/>
                    <a:pt x="68246" y="304837"/>
                    <a:pt x="152419" y="304837"/>
                  </a:cubicBezTo>
                  <a:cubicBezTo>
                    <a:pt x="236592" y="304837"/>
                    <a:pt x="304838" y="236596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8" name="Google Shape;2938;p115"/>
            <p:cNvSpPr/>
            <p:nvPr/>
          </p:nvSpPr>
          <p:spPr>
            <a:xfrm>
              <a:off x="3289711" y="12193316"/>
              <a:ext cx="304838" cy="304836"/>
            </a:xfrm>
            <a:custGeom>
              <a:rect b="b" l="l" r="r" t="t"/>
              <a:pathLst>
                <a:path extrusionOk="0" h="304836" w="304838">
                  <a:moveTo>
                    <a:pt x="304838" y="152418"/>
                  </a:moveTo>
                  <a:cubicBezTo>
                    <a:pt x="304838" y="68245"/>
                    <a:pt x="236592" y="0"/>
                    <a:pt x="152419" y="0"/>
                  </a:cubicBezTo>
                  <a:cubicBezTo>
                    <a:pt x="68246" y="0"/>
                    <a:pt x="0" y="68245"/>
                    <a:pt x="0" y="152418"/>
                  </a:cubicBezTo>
                  <a:cubicBezTo>
                    <a:pt x="0" y="236591"/>
                    <a:pt x="68246" y="304837"/>
                    <a:pt x="152419" y="304837"/>
                  </a:cubicBezTo>
                  <a:cubicBezTo>
                    <a:pt x="236592" y="304837"/>
                    <a:pt x="304838" y="236591"/>
                    <a:pt x="304838" y="152418"/>
                  </a:cubicBez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9" name="Google Shape;2939;p115"/>
            <p:cNvSpPr/>
            <p:nvPr/>
          </p:nvSpPr>
          <p:spPr>
            <a:xfrm>
              <a:off x="3213500" y="6591944"/>
              <a:ext cx="457257" cy="457254"/>
            </a:xfrm>
            <a:custGeom>
              <a:rect b="b" l="l" r="r" t="t"/>
              <a:pathLst>
                <a:path extrusionOk="0" h="457254" w="457257">
                  <a:moveTo>
                    <a:pt x="457257" y="228627"/>
                  </a:moveTo>
                  <a:cubicBezTo>
                    <a:pt x="457257" y="102361"/>
                    <a:pt x="354895" y="0"/>
                    <a:pt x="228629" y="0"/>
                  </a:cubicBezTo>
                  <a:cubicBezTo>
                    <a:pt x="102362" y="0"/>
                    <a:pt x="0" y="102361"/>
                    <a:pt x="0" y="228627"/>
                  </a:cubicBezTo>
                  <a:cubicBezTo>
                    <a:pt x="0" y="354893"/>
                    <a:pt x="102362" y="457255"/>
                    <a:pt x="228629" y="457255"/>
                  </a:cubicBezTo>
                  <a:cubicBezTo>
                    <a:pt x="354895" y="457255"/>
                    <a:pt x="457257" y="354893"/>
                    <a:pt x="457257" y="228627"/>
                  </a:cubicBezTo>
                  <a:close/>
                </a:path>
              </a:pathLst>
            </a:custGeom>
            <a:solidFill>
              <a:srgbClr val="DB44E8"/>
            </a:solidFill>
            <a:ln cap="flat" cmpd="sng" w="33067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0" name="Google Shape;2940;p115"/>
            <p:cNvSpPr/>
            <p:nvPr/>
          </p:nvSpPr>
          <p:spPr>
            <a:xfrm>
              <a:off x="3137292" y="2057500"/>
              <a:ext cx="609676" cy="609673"/>
            </a:xfrm>
            <a:custGeom>
              <a:rect b="b" l="l" r="r" t="t"/>
              <a:pathLst>
                <a:path extrusionOk="0" h="609673" w="609676">
                  <a:moveTo>
                    <a:pt x="609676" y="304837"/>
                  </a:moveTo>
                  <a:cubicBezTo>
                    <a:pt x="609676" y="136479"/>
                    <a:pt x="473198" y="0"/>
                    <a:pt x="304838" y="0"/>
                  </a:cubicBezTo>
                  <a:cubicBezTo>
                    <a:pt x="136478" y="0"/>
                    <a:pt x="0" y="136479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1" name="Google Shape;2941;p115"/>
            <p:cNvSpPr/>
            <p:nvPr/>
          </p:nvSpPr>
          <p:spPr>
            <a:xfrm>
              <a:off x="3137292" y="10973970"/>
              <a:ext cx="609676" cy="609673"/>
            </a:xfrm>
            <a:custGeom>
              <a:rect b="b" l="l" r="r" t="t"/>
              <a:pathLst>
                <a:path extrusionOk="0" h="609673" w="609676">
                  <a:moveTo>
                    <a:pt x="609676" y="304837"/>
                  </a:moveTo>
                  <a:cubicBezTo>
                    <a:pt x="609676" y="136478"/>
                    <a:pt x="473198" y="0"/>
                    <a:pt x="304838" y="0"/>
                  </a:cubicBezTo>
                  <a:cubicBezTo>
                    <a:pt x="136478" y="0"/>
                    <a:pt x="0" y="136478"/>
                    <a:pt x="0" y="304837"/>
                  </a:cubicBezTo>
                  <a:cubicBezTo>
                    <a:pt x="0" y="473195"/>
                    <a:pt x="136478" y="609673"/>
                    <a:pt x="304838" y="609673"/>
                  </a:cubicBezTo>
                  <a:cubicBezTo>
                    <a:pt x="473198" y="609673"/>
                    <a:pt x="609676" y="473195"/>
                    <a:pt x="609676" y="3048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2" name="Google Shape;2942;p115"/>
          <p:cNvSpPr txBox="1"/>
          <p:nvPr>
            <p:ph idx="1" type="body"/>
          </p:nvPr>
        </p:nvSpPr>
        <p:spPr>
          <a:xfrm>
            <a:off x="1017289" y="4751319"/>
            <a:ext cx="120711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3" name="Google Shape;2943;p115"/>
          <p:cNvSpPr txBox="1"/>
          <p:nvPr>
            <p:ph idx="2" type="body"/>
          </p:nvPr>
        </p:nvSpPr>
        <p:spPr>
          <a:xfrm>
            <a:off x="1017289" y="7581979"/>
            <a:ext cx="74949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_3">
  <p:cSld name="разделитель_3">
    <p:bg>
      <p:bgPr>
        <a:solidFill>
          <a:schemeClr val="lt1"/>
        </a:solidFill>
      </p:bgPr>
    </p:bg>
    <p:spTree>
      <p:nvGrpSpPr>
        <p:cNvPr id="2944" name="Shape 2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2945" name="Google Shape;2945;p1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50037" y="981678"/>
            <a:ext cx="16740100" cy="9195582"/>
          </a:xfrm>
          <a:prstGeom prst="rect">
            <a:avLst/>
          </a:prstGeom>
          <a:noFill/>
          <a:ln>
            <a:noFill/>
          </a:ln>
        </p:spPr>
      </p:pic>
      <p:sp>
        <p:nvSpPr>
          <p:cNvPr id="2946" name="Google Shape;2946;p116"/>
          <p:cNvSpPr txBox="1"/>
          <p:nvPr>
            <p:ph idx="1" type="body"/>
          </p:nvPr>
        </p:nvSpPr>
        <p:spPr>
          <a:xfrm>
            <a:off x="7044604" y="4693142"/>
            <a:ext cx="57516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2947" name="Google Shape;2947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_4">
  <p:cSld name="разделитель_4">
    <p:bg>
      <p:bgPr>
        <a:solidFill>
          <a:schemeClr val="accent1"/>
        </a:solidFill>
      </p:bgPr>
    </p:bg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9" name="Google Shape;2949;p117"/>
          <p:cNvGrpSpPr/>
          <p:nvPr/>
        </p:nvGrpSpPr>
        <p:grpSpPr>
          <a:xfrm>
            <a:off x="330729" y="1105737"/>
            <a:ext cx="19192618" cy="8950527"/>
            <a:chOff x="406451" y="1358900"/>
            <a:chExt cx="23586848" cy="10999788"/>
          </a:xfrm>
        </p:grpSpPr>
        <p:pic>
          <p:nvPicPr>
            <p:cNvPr descr=" " id="2950" name="Google Shape;2950;p1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51" name="Google Shape;2951;p1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353146" y="1358900"/>
              <a:ext cx="1859784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52" name="Google Shape;2952;p1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524601" y="1358900"/>
              <a:ext cx="3688349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53" name="Google Shape;2953;p1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99294" y="1358900"/>
              <a:ext cx="5513283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54" name="Google Shape;2954;p1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867828" y="1358900"/>
              <a:ext cx="7344756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55" name="Google Shape;2955;p1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39264" y="1358900"/>
              <a:ext cx="9173320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56" name="Google Shape;2956;p11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211414" y="1358900"/>
              <a:ext cx="11001163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57" name="Google Shape;2957;p1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187527" y="1358900"/>
              <a:ext cx="25403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58" name="Google Shape;2958;p11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187173" y="1358900"/>
              <a:ext cx="1859778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59" name="Google Shape;2959;p11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187173" y="1358900"/>
              <a:ext cx="3688349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60" name="Google Shape;2960;p117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187527" y="1358900"/>
              <a:ext cx="5513283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61" name="Google Shape;2961;p117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187527" y="1358900"/>
              <a:ext cx="7344756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62" name="Google Shape;2962;p117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2187527" y="1358900"/>
              <a:ext cx="9173320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63" name="Google Shape;2963;p117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187527" y="1358900"/>
              <a:ext cx="11001163" cy="109997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64" name="Google Shape;2964;p117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06451" y="6027080"/>
              <a:ext cx="1634573" cy="1634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2965" name="Google Shape;2965;p117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2358726" y="6027080"/>
              <a:ext cx="1634573" cy="163436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 " id="2966" name="Google Shape;2966;p117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2967" name="Google Shape;2967;p117"/>
          <p:cNvSpPr txBox="1"/>
          <p:nvPr>
            <p:ph idx="1" type="body"/>
          </p:nvPr>
        </p:nvSpPr>
        <p:spPr>
          <a:xfrm>
            <a:off x="7044604" y="4619197"/>
            <a:ext cx="5751600" cy="192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87875" lIns="0" spcFirstLastPara="1" rIns="0" wrap="square" tIns="58575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None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_5">
  <p:cSld name="разделитель_5">
    <p:bg>
      <p:bgPr>
        <a:solidFill>
          <a:schemeClr val="dk1"/>
        </a:solidFill>
      </p:bgPr>
    </p:bg>
    <p:spTree>
      <p:nvGrpSpPr>
        <p:cNvPr id="2968" name="Shape 2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" name="Google Shape;2969;p118"/>
          <p:cNvSpPr/>
          <p:nvPr>
            <p:ph idx="2" type="pic"/>
          </p:nvPr>
        </p:nvSpPr>
        <p:spPr>
          <a:xfrm>
            <a:off x="992023" y="992010"/>
            <a:ext cx="7936200" cy="91761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grpSp>
        <p:nvGrpSpPr>
          <p:cNvPr id="2970" name="Google Shape;2970;p118"/>
          <p:cNvGrpSpPr/>
          <p:nvPr/>
        </p:nvGrpSpPr>
        <p:grpSpPr>
          <a:xfrm>
            <a:off x="10076900" y="992063"/>
            <a:ext cx="7415297" cy="6729801"/>
            <a:chOff x="12384048" y="1219200"/>
            <a:chExt cx="9113060" cy="8270617"/>
          </a:xfrm>
        </p:grpSpPr>
        <p:sp>
          <p:nvSpPr>
            <p:cNvPr id="2971" name="Google Shape;2971;p118"/>
            <p:cNvSpPr/>
            <p:nvPr/>
          </p:nvSpPr>
          <p:spPr>
            <a:xfrm>
              <a:off x="12384048" y="369867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118"/>
            <p:cNvSpPr/>
            <p:nvPr/>
          </p:nvSpPr>
          <p:spPr>
            <a:xfrm>
              <a:off x="19014245" y="3698677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118"/>
            <p:cNvSpPr/>
            <p:nvPr/>
          </p:nvSpPr>
          <p:spPr>
            <a:xfrm>
              <a:off x="15699147" y="369867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118"/>
            <p:cNvSpPr/>
            <p:nvPr/>
          </p:nvSpPr>
          <p:spPr>
            <a:xfrm>
              <a:off x="14034423" y="369867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118"/>
            <p:cNvSpPr/>
            <p:nvPr/>
          </p:nvSpPr>
          <p:spPr>
            <a:xfrm>
              <a:off x="20664608" y="369867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118"/>
            <p:cNvSpPr/>
            <p:nvPr/>
          </p:nvSpPr>
          <p:spPr>
            <a:xfrm>
              <a:off x="17349522" y="369867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118"/>
            <p:cNvSpPr/>
            <p:nvPr/>
          </p:nvSpPr>
          <p:spPr>
            <a:xfrm>
              <a:off x="13216417" y="3698677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118"/>
            <p:cNvSpPr/>
            <p:nvPr/>
          </p:nvSpPr>
          <p:spPr>
            <a:xfrm>
              <a:off x="19832251" y="369867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118"/>
            <p:cNvSpPr/>
            <p:nvPr/>
          </p:nvSpPr>
          <p:spPr>
            <a:xfrm>
              <a:off x="16531516" y="3698677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118"/>
            <p:cNvSpPr/>
            <p:nvPr/>
          </p:nvSpPr>
          <p:spPr>
            <a:xfrm>
              <a:off x="14866777" y="369867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118"/>
            <p:cNvSpPr/>
            <p:nvPr/>
          </p:nvSpPr>
          <p:spPr>
            <a:xfrm>
              <a:off x="18181876" y="369867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118"/>
            <p:cNvSpPr/>
            <p:nvPr/>
          </p:nvSpPr>
          <p:spPr>
            <a:xfrm>
              <a:off x="12384048" y="2872184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118"/>
            <p:cNvSpPr/>
            <p:nvPr/>
          </p:nvSpPr>
          <p:spPr>
            <a:xfrm>
              <a:off x="19014245" y="2872184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118"/>
            <p:cNvSpPr/>
            <p:nvPr/>
          </p:nvSpPr>
          <p:spPr>
            <a:xfrm>
              <a:off x="15699147" y="2872184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118"/>
            <p:cNvSpPr/>
            <p:nvPr/>
          </p:nvSpPr>
          <p:spPr>
            <a:xfrm>
              <a:off x="14034423" y="2872184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118"/>
            <p:cNvSpPr/>
            <p:nvPr/>
          </p:nvSpPr>
          <p:spPr>
            <a:xfrm>
              <a:off x="20664608" y="2872184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118"/>
            <p:cNvSpPr/>
            <p:nvPr/>
          </p:nvSpPr>
          <p:spPr>
            <a:xfrm>
              <a:off x="17349522" y="2872184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118"/>
            <p:cNvSpPr/>
            <p:nvPr/>
          </p:nvSpPr>
          <p:spPr>
            <a:xfrm>
              <a:off x="13216417" y="2872184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118"/>
            <p:cNvSpPr/>
            <p:nvPr/>
          </p:nvSpPr>
          <p:spPr>
            <a:xfrm>
              <a:off x="19832251" y="2872184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118"/>
            <p:cNvSpPr/>
            <p:nvPr/>
          </p:nvSpPr>
          <p:spPr>
            <a:xfrm>
              <a:off x="16531516" y="2872184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118"/>
            <p:cNvSpPr/>
            <p:nvPr/>
          </p:nvSpPr>
          <p:spPr>
            <a:xfrm>
              <a:off x="14866777" y="2872184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118"/>
            <p:cNvSpPr/>
            <p:nvPr/>
          </p:nvSpPr>
          <p:spPr>
            <a:xfrm>
              <a:off x="18181876" y="2872184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118"/>
            <p:cNvSpPr/>
            <p:nvPr/>
          </p:nvSpPr>
          <p:spPr>
            <a:xfrm>
              <a:off x="12384048" y="4525169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118"/>
            <p:cNvSpPr/>
            <p:nvPr/>
          </p:nvSpPr>
          <p:spPr>
            <a:xfrm>
              <a:off x="19014245" y="4525169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118"/>
            <p:cNvSpPr/>
            <p:nvPr/>
          </p:nvSpPr>
          <p:spPr>
            <a:xfrm>
              <a:off x="15699147" y="4525169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118"/>
            <p:cNvSpPr/>
            <p:nvPr/>
          </p:nvSpPr>
          <p:spPr>
            <a:xfrm>
              <a:off x="14034423" y="4525169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118"/>
            <p:cNvSpPr/>
            <p:nvPr/>
          </p:nvSpPr>
          <p:spPr>
            <a:xfrm>
              <a:off x="20664608" y="4525169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118"/>
            <p:cNvSpPr/>
            <p:nvPr/>
          </p:nvSpPr>
          <p:spPr>
            <a:xfrm>
              <a:off x="17349522" y="4525169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118"/>
            <p:cNvSpPr/>
            <p:nvPr/>
          </p:nvSpPr>
          <p:spPr>
            <a:xfrm>
              <a:off x="13216417" y="4525169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118"/>
            <p:cNvSpPr/>
            <p:nvPr/>
          </p:nvSpPr>
          <p:spPr>
            <a:xfrm>
              <a:off x="19832251" y="4525169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118"/>
            <p:cNvSpPr/>
            <p:nvPr/>
          </p:nvSpPr>
          <p:spPr>
            <a:xfrm>
              <a:off x="16531516" y="4525169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118"/>
            <p:cNvSpPr/>
            <p:nvPr/>
          </p:nvSpPr>
          <p:spPr>
            <a:xfrm>
              <a:off x="14866777" y="4525169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118"/>
            <p:cNvSpPr/>
            <p:nvPr/>
          </p:nvSpPr>
          <p:spPr>
            <a:xfrm>
              <a:off x="18181876" y="4525169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118"/>
            <p:cNvSpPr/>
            <p:nvPr/>
          </p:nvSpPr>
          <p:spPr>
            <a:xfrm>
              <a:off x="12384048" y="535166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118"/>
            <p:cNvSpPr/>
            <p:nvPr/>
          </p:nvSpPr>
          <p:spPr>
            <a:xfrm>
              <a:off x="19014245" y="5351661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118"/>
            <p:cNvSpPr/>
            <p:nvPr/>
          </p:nvSpPr>
          <p:spPr>
            <a:xfrm>
              <a:off x="15699147" y="535166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118"/>
            <p:cNvSpPr/>
            <p:nvPr/>
          </p:nvSpPr>
          <p:spPr>
            <a:xfrm>
              <a:off x="14034423" y="535166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118"/>
            <p:cNvSpPr/>
            <p:nvPr/>
          </p:nvSpPr>
          <p:spPr>
            <a:xfrm>
              <a:off x="20664608" y="535166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118"/>
            <p:cNvSpPr/>
            <p:nvPr/>
          </p:nvSpPr>
          <p:spPr>
            <a:xfrm>
              <a:off x="17349522" y="535166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118"/>
            <p:cNvSpPr/>
            <p:nvPr/>
          </p:nvSpPr>
          <p:spPr>
            <a:xfrm>
              <a:off x="13216417" y="5351661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118"/>
            <p:cNvSpPr/>
            <p:nvPr/>
          </p:nvSpPr>
          <p:spPr>
            <a:xfrm>
              <a:off x="19832251" y="535166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118"/>
            <p:cNvSpPr/>
            <p:nvPr/>
          </p:nvSpPr>
          <p:spPr>
            <a:xfrm>
              <a:off x="16531516" y="5351661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118"/>
            <p:cNvSpPr/>
            <p:nvPr/>
          </p:nvSpPr>
          <p:spPr>
            <a:xfrm>
              <a:off x="14866777" y="535166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118"/>
            <p:cNvSpPr/>
            <p:nvPr/>
          </p:nvSpPr>
          <p:spPr>
            <a:xfrm>
              <a:off x="18181876" y="535166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118"/>
            <p:cNvSpPr/>
            <p:nvPr/>
          </p:nvSpPr>
          <p:spPr>
            <a:xfrm>
              <a:off x="12384048" y="617814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118"/>
            <p:cNvSpPr/>
            <p:nvPr/>
          </p:nvSpPr>
          <p:spPr>
            <a:xfrm>
              <a:off x="19014245" y="6178141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118"/>
            <p:cNvSpPr/>
            <p:nvPr/>
          </p:nvSpPr>
          <p:spPr>
            <a:xfrm>
              <a:off x="15699147" y="617814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118"/>
            <p:cNvSpPr/>
            <p:nvPr/>
          </p:nvSpPr>
          <p:spPr>
            <a:xfrm>
              <a:off x="14034423" y="617814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118"/>
            <p:cNvSpPr/>
            <p:nvPr/>
          </p:nvSpPr>
          <p:spPr>
            <a:xfrm>
              <a:off x="20664608" y="617814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118"/>
            <p:cNvSpPr/>
            <p:nvPr/>
          </p:nvSpPr>
          <p:spPr>
            <a:xfrm>
              <a:off x="17349522" y="617814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118"/>
            <p:cNvSpPr/>
            <p:nvPr/>
          </p:nvSpPr>
          <p:spPr>
            <a:xfrm>
              <a:off x="13216417" y="6178141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118"/>
            <p:cNvSpPr/>
            <p:nvPr/>
          </p:nvSpPr>
          <p:spPr>
            <a:xfrm>
              <a:off x="19832251" y="617814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118"/>
            <p:cNvSpPr/>
            <p:nvPr/>
          </p:nvSpPr>
          <p:spPr>
            <a:xfrm>
              <a:off x="16531516" y="6178141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118"/>
            <p:cNvSpPr/>
            <p:nvPr/>
          </p:nvSpPr>
          <p:spPr>
            <a:xfrm>
              <a:off x="14866777" y="617814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118"/>
            <p:cNvSpPr/>
            <p:nvPr/>
          </p:nvSpPr>
          <p:spPr>
            <a:xfrm>
              <a:off x="18181876" y="6178141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118"/>
            <p:cNvSpPr/>
            <p:nvPr/>
          </p:nvSpPr>
          <p:spPr>
            <a:xfrm>
              <a:off x="12384048" y="7004633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118"/>
            <p:cNvSpPr/>
            <p:nvPr/>
          </p:nvSpPr>
          <p:spPr>
            <a:xfrm>
              <a:off x="19014245" y="7004633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118"/>
            <p:cNvSpPr/>
            <p:nvPr/>
          </p:nvSpPr>
          <p:spPr>
            <a:xfrm>
              <a:off x="15699147" y="7004633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118"/>
            <p:cNvSpPr/>
            <p:nvPr/>
          </p:nvSpPr>
          <p:spPr>
            <a:xfrm>
              <a:off x="14034423" y="7004633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118"/>
            <p:cNvSpPr/>
            <p:nvPr/>
          </p:nvSpPr>
          <p:spPr>
            <a:xfrm>
              <a:off x="20664608" y="7004633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118"/>
            <p:cNvSpPr/>
            <p:nvPr/>
          </p:nvSpPr>
          <p:spPr>
            <a:xfrm>
              <a:off x="17349522" y="7004633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118"/>
            <p:cNvSpPr/>
            <p:nvPr/>
          </p:nvSpPr>
          <p:spPr>
            <a:xfrm>
              <a:off x="13216417" y="7004633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118"/>
            <p:cNvSpPr/>
            <p:nvPr/>
          </p:nvSpPr>
          <p:spPr>
            <a:xfrm>
              <a:off x="19832251" y="7004633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118"/>
            <p:cNvSpPr/>
            <p:nvPr/>
          </p:nvSpPr>
          <p:spPr>
            <a:xfrm>
              <a:off x="16531516" y="7004633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118"/>
            <p:cNvSpPr/>
            <p:nvPr/>
          </p:nvSpPr>
          <p:spPr>
            <a:xfrm>
              <a:off x="14866777" y="7004633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118"/>
            <p:cNvSpPr/>
            <p:nvPr/>
          </p:nvSpPr>
          <p:spPr>
            <a:xfrm>
              <a:off x="18181876" y="7004633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118"/>
            <p:cNvSpPr/>
            <p:nvPr/>
          </p:nvSpPr>
          <p:spPr>
            <a:xfrm>
              <a:off x="12384048" y="7831125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118"/>
            <p:cNvSpPr/>
            <p:nvPr/>
          </p:nvSpPr>
          <p:spPr>
            <a:xfrm>
              <a:off x="19014245" y="7831125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118"/>
            <p:cNvSpPr/>
            <p:nvPr/>
          </p:nvSpPr>
          <p:spPr>
            <a:xfrm>
              <a:off x="15699147" y="7831125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118"/>
            <p:cNvSpPr/>
            <p:nvPr/>
          </p:nvSpPr>
          <p:spPr>
            <a:xfrm>
              <a:off x="14034423" y="7831125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118"/>
            <p:cNvSpPr/>
            <p:nvPr/>
          </p:nvSpPr>
          <p:spPr>
            <a:xfrm>
              <a:off x="20664608" y="7831125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118"/>
            <p:cNvSpPr/>
            <p:nvPr/>
          </p:nvSpPr>
          <p:spPr>
            <a:xfrm>
              <a:off x="17349522" y="7831125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118"/>
            <p:cNvSpPr/>
            <p:nvPr/>
          </p:nvSpPr>
          <p:spPr>
            <a:xfrm>
              <a:off x="13216417" y="7831125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118"/>
            <p:cNvSpPr/>
            <p:nvPr/>
          </p:nvSpPr>
          <p:spPr>
            <a:xfrm>
              <a:off x="19832251" y="7831125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118"/>
            <p:cNvSpPr/>
            <p:nvPr/>
          </p:nvSpPr>
          <p:spPr>
            <a:xfrm>
              <a:off x="16531516" y="7831125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118"/>
            <p:cNvSpPr/>
            <p:nvPr/>
          </p:nvSpPr>
          <p:spPr>
            <a:xfrm>
              <a:off x="14866777" y="7831125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118"/>
            <p:cNvSpPr/>
            <p:nvPr/>
          </p:nvSpPr>
          <p:spPr>
            <a:xfrm>
              <a:off x="18181876" y="7831125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118"/>
            <p:cNvSpPr/>
            <p:nvPr/>
          </p:nvSpPr>
          <p:spPr>
            <a:xfrm>
              <a:off x="12384048" y="865761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118"/>
            <p:cNvSpPr/>
            <p:nvPr/>
          </p:nvSpPr>
          <p:spPr>
            <a:xfrm>
              <a:off x="19014245" y="8657617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118"/>
            <p:cNvSpPr/>
            <p:nvPr/>
          </p:nvSpPr>
          <p:spPr>
            <a:xfrm>
              <a:off x="15699147" y="865761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118"/>
            <p:cNvSpPr/>
            <p:nvPr/>
          </p:nvSpPr>
          <p:spPr>
            <a:xfrm>
              <a:off x="14034423" y="865761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118"/>
            <p:cNvSpPr/>
            <p:nvPr/>
          </p:nvSpPr>
          <p:spPr>
            <a:xfrm>
              <a:off x="20664608" y="865761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118"/>
            <p:cNvSpPr/>
            <p:nvPr/>
          </p:nvSpPr>
          <p:spPr>
            <a:xfrm>
              <a:off x="17349522" y="865761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118"/>
            <p:cNvSpPr/>
            <p:nvPr/>
          </p:nvSpPr>
          <p:spPr>
            <a:xfrm>
              <a:off x="13216417" y="8657617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118"/>
            <p:cNvSpPr/>
            <p:nvPr/>
          </p:nvSpPr>
          <p:spPr>
            <a:xfrm>
              <a:off x="19832251" y="865761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118"/>
            <p:cNvSpPr/>
            <p:nvPr/>
          </p:nvSpPr>
          <p:spPr>
            <a:xfrm>
              <a:off x="16531516" y="8657617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118"/>
            <p:cNvSpPr/>
            <p:nvPr/>
          </p:nvSpPr>
          <p:spPr>
            <a:xfrm>
              <a:off x="14866777" y="865761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118"/>
            <p:cNvSpPr/>
            <p:nvPr/>
          </p:nvSpPr>
          <p:spPr>
            <a:xfrm>
              <a:off x="18181876" y="8657617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118"/>
            <p:cNvSpPr/>
            <p:nvPr/>
          </p:nvSpPr>
          <p:spPr>
            <a:xfrm>
              <a:off x="12384048" y="2045692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118"/>
            <p:cNvSpPr/>
            <p:nvPr/>
          </p:nvSpPr>
          <p:spPr>
            <a:xfrm>
              <a:off x="19014245" y="2045692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118"/>
            <p:cNvSpPr/>
            <p:nvPr/>
          </p:nvSpPr>
          <p:spPr>
            <a:xfrm>
              <a:off x="15699147" y="2045692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118"/>
            <p:cNvSpPr/>
            <p:nvPr/>
          </p:nvSpPr>
          <p:spPr>
            <a:xfrm>
              <a:off x="14034423" y="2045692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118"/>
            <p:cNvSpPr/>
            <p:nvPr/>
          </p:nvSpPr>
          <p:spPr>
            <a:xfrm>
              <a:off x="20664608" y="2045692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118"/>
            <p:cNvSpPr/>
            <p:nvPr/>
          </p:nvSpPr>
          <p:spPr>
            <a:xfrm>
              <a:off x="17349522" y="2045692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118"/>
            <p:cNvSpPr/>
            <p:nvPr/>
          </p:nvSpPr>
          <p:spPr>
            <a:xfrm>
              <a:off x="13216417" y="2045692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118"/>
            <p:cNvSpPr/>
            <p:nvPr/>
          </p:nvSpPr>
          <p:spPr>
            <a:xfrm>
              <a:off x="19832251" y="2045692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118"/>
            <p:cNvSpPr/>
            <p:nvPr/>
          </p:nvSpPr>
          <p:spPr>
            <a:xfrm>
              <a:off x="16531516" y="2045692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118"/>
            <p:cNvSpPr/>
            <p:nvPr/>
          </p:nvSpPr>
          <p:spPr>
            <a:xfrm>
              <a:off x="14866777" y="2045692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118"/>
            <p:cNvSpPr/>
            <p:nvPr/>
          </p:nvSpPr>
          <p:spPr>
            <a:xfrm>
              <a:off x="18181876" y="2045692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118"/>
            <p:cNvSpPr/>
            <p:nvPr/>
          </p:nvSpPr>
          <p:spPr>
            <a:xfrm>
              <a:off x="12384048" y="1219200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118"/>
            <p:cNvSpPr/>
            <p:nvPr/>
          </p:nvSpPr>
          <p:spPr>
            <a:xfrm>
              <a:off x="19014245" y="1219200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118"/>
            <p:cNvSpPr/>
            <p:nvPr/>
          </p:nvSpPr>
          <p:spPr>
            <a:xfrm>
              <a:off x="15699147" y="1219200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118"/>
            <p:cNvSpPr/>
            <p:nvPr/>
          </p:nvSpPr>
          <p:spPr>
            <a:xfrm>
              <a:off x="14034423" y="1219200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118"/>
            <p:cNvSpPr/>
            <p:nvPr/>
          </p:nvSpPr>
          <p:spPr>
            <a:xfrm>
              <a:off x="20664608" y="1219200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118"/>
            <p:cNvSpPr/>
            <p:nvPr/>
          </p:nvSpPr>
          <p:spPr>
            <a:xfrm>
              <a:off x="17349522" y="1219200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118"/>
            <p:cNvSpPr/>
            <p:nvPr/>
          </p:nvSpPr>
          <p:spPr>
            <a:xfrm>
              <a:off x="13216417" y="1219200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118"/>
            <p:cNvSpPr/>
            <p:nvPr/>
          </p:nvSpPr>
          <p:spPr>
            <a:xfrm>
              <a:off x="19832251" y="1219200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118"/>
            <p:cNvSpPr/>
            <p:nvPr/>
          </p:nvSpPr>
          <p:spPr>
            <a:xfrm>
              <a:off x="16531516" y="1219200"/>
              <a:ext cx="8181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118"/>
            <p:cNvSpPr/>
            <p:nvPr/>
          </p:nvSpPr>
          <p:spPr>
            <a:xfrm>
              <a:off x="14866777" y="1219200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118"/>
            <p:cNvSpPr/>
            <p:nvPr/>
          </p:nvSpPr>
          <p:spPr>
            <a:xfrm>
              <a:off x="18181876" y="1219200"/>
              <a:ext cx="832500" cy="832200"/>
            </a:xfrm>
            <a:prstGeom prst="rect">
              <a:avLst/>
            </a:prstGeom>
            <a:noFill/>
            <a:ln cap="flat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 " id="3081" name="Google Shape;3081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8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82" name="Google Shape;308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083" name="Google Shape;3083;p118"/>
          <p:cNvSpPr txBox="1"/>
          <p:nvPr>
            <p:ph idx="1" type="body"/>
          </p:nvPr>
        </p:nvSpPr>
        <p:spPr>
          <a:xfrm>
            <a:off x="10075240" y="8615389"/>
            <a:ext cx="87732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None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зис_1">
  <p:cSld name="тезис_1">
    <p:bg>
      <p:bgPr>
        <a:solidFill>
          <a:schemeClr val="accent1"/>
        </a:solidFill>
      </p:bgPr>
    </p:bg>
    <p:spTree>
      <p:nvGrpSpPr>
        <p:cNvPr id="3084" name="Shape 3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085" name="Google Shape;3085;p1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937641" y="4433050"/>
            <a:ext cx="6902706" cy="6726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86" name="Google Shape;308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9499" y="6733938"/>
            <a:ext cx="4437626" cy="39502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87" name="Google Shape;3087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088" name="Google Shape;3088;p119"/>
          <p:cNvSpPr txBox="1"/>
          <p:nvPr>
            <p:ph idx="1" type="body"/>
          </p:nvPr>
        </p:nvSpPr>
        <p:spPr>
          <a:xfrm>
            <a:off x="992023" y="2017606"/>
            <a:ext cx="11945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зис_2">
  <p:cSld name="тезис_2">
    <p:bg>
      <p:bgPr>
        <a:solidFill>
          <a:schemeClr val="accent2"/>
        </a:solidFill>
      </p:bgPr>
    </p:bg>
    <p:spTree>
      <p:nvGrpSpPr>
        <p:cNvPr id="3089" name="Shape 3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090" name="Google Shape;3090;p1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91" name="Google Shape;3091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3650" y="4235614"/>
            <a:ext cx="5616676" cy="6923611"/>
          </a:xfrm>
          <a:prstGeom prst="rect">
            <a:avLst/>
          </a:prstGeom>
          <a:noFill/>
          <a:ln>
            <a:noFill/>
          </a:ln>
        </p:spPr>
      </p:pic>
      <p:sp>
        <p:nvSpPr>
          <p:cNvPr id="3092" name="Google Shape;3092;p120"/>
          <p:cNvSpPr txBox="1"/>
          <p:nvPr>
            <p:ph idx="1" type="body"/>
          </p:nvPr>
        </p:nvSpPr>
        <p:spPr>
          <a:xfrm>
            <a:off x="992021" y="4392246"/>
            <a:ext cx="11945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93" name="Google Shape;3093;p120"/>
          <p:cNvSpPr txBox="1"/>
          <p:nvPr>
            <p:ph idx="2" type="body"/>
          </p:nvPr>
        </p:nvSpPr>
        <p:spPr>
          <a:xfrm>
            <a:off x="992023" y="2017606"/>
            <a:ext cx="11945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зис_3">
  <p:cSld name="тезис_3">
    <p:bg>
      <p:bgPr>
        <a:solidFill>
          <a:schemeClr val="dk1"/>
        </a:solidFill>
      </p:bgPr>
    </p:bg>
    <p:spTree>
      <p:nvGrpSpPr>
        <p:cNvPr id="3094" name="Shape 3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095" name="Google Shape;3095;p1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96" name="Google Shape;3096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37641" y="4433050"/>
            <a:ext cx="6902706" cy="67262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097" name="Google Shape;3097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45038" y="6014067"/>
            <a:ext cx="2645345" cy="415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098" name="Google Shape;3098;p121"/>
          <p:cNvSpPr txBox="1"/>
          <p:nvPr>
            <p:ph idx="1" type="body"/>
          </p:nvPr>
        </p:nvSpPr>
        <p:spPr>
          <a:xfrm>
            <a:off x="992023" y="2017606"/>
            <a:ext cx="11945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>
  <p:cSld name="Пустой слайд">
    <p:bg>
      <p:bgPr>
        <a:solidFill>
          <a:srgbClr val="FAFAFA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3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зис_4">
  <p:cSld name="тезис_4">
    <p:bg>
      <p:bgPr>
        <a:solidFill>
          <a:schemeClr val="dk1"/>
        </a:solidFill>
      </p:bgPr>
    </p:bg>
    <p:spTree>
      <p:nvGrpSpPr>
        <p:cNvPr id="3099" name="Shape 3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100" name="Google Shape;3100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01" name="Google Shape;3101;p1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2" name="Google Shape;3102;p122"/>
          <p:cNvCxnSpPr/>
          <p:nvPr/>
        </p:nvCxnSpPr>
        <p:spPr>
          <a:xfrm>
            <a:off x="992023" y="8907433"/>
            <a:ext cx="17856600" cy="0"/>
          </a:xfrm>
          <a:prstGeom prst="straightConnector1">
            <a:avLst/>
          </a:prstGeom>
          <a:noFill/>
          <a:ln cap="flat" cmpd="sng" w="551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3103" name="Google Shape;3103;p122"/>
          <p:cNvGrpSpPr/>
          <p:nvPr/>
        </p:nvGrpSpPr>
        <p:grpSpPr>
          <a:xfrm>
            <a:off x="992187" y="9484350"/>
            <a:ext cx="3017932" cy="682043"/>
            <a:chOff x="1219352" y="11655831"/>
            <a:chExt cx="3708900" cy="838200"/>
          </a:xfrm>
        </p:grpSpPr>
        <p:sp>
          <p:nvSpPr>
            <p:cNvPr id="3104" name="Google Shape;3104;p122"/>
            <p:cNvSpPr/>
            <p:nvPr/>
          </p:nvSpPr>
          <p:spPr>
            <a:xfrm>
              <a:off x="1219352" y="11655831"/>
              <a:ext cx="3708900" cy="838200"/>
            </a:xfrm>
            <a:prstGeom prst="rect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5" name="Google Shape;3105;p122"/>
            <p:cNvSpPr/>
            <p:nvPr/>
          </p:nvSpPr>
          <p:spPr>
            <a:xfrm>
              <a:off x="1542488" y="11838424"/>
              <a:ext cx="30627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2400" u="none" cap="none" strike="noStrike">
                  <a:solidFill>
                    <a:srgbClr val="141414"/>
                  </a:solidFill>
                  <a:latin typeface="Inter"/>
                  <a:ea typeface="Inter"/>
                  <a:cs typeface="Inter"/>
                  <a:sym typeface="Inter"/>
                </a:rPr>
                <a:t>ЭТО БАЗА</a:t>
              </a:r>
              <a:endParaRPr b="1" i="0" sz="24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106" name="Google Shape;3106;p122"/>
          <p:cNvSpPr txBox="1"/>
          <p:nvPr>
            <p:ph idx="1" type="body"/>
          </p:nvPr>
        </p:nvSpPr>
        <p:spPr>
          <a:xfrm>
            <a:off x="992023" y="3724891"/>
            <a:ext cx="139293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зис_5">
  <p:cSld name="тезис_5">
    <p:bg>
      <p:bgPr>
        <a:solidFill>
          <a:schemeClr val="accent1"/>
        </a:solidFill>
      </p:bgPr>
    </p:bg>
    <p:spTree>
      <p:nvGrpSpPr>
        <p:cNvPr id="3107" name="Shape 3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108" name="Google Shape;3108;p1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109" name="Google Shape;3109;p123"/>
          <p:cNvSpPr/>
          <p:nvPr/>
        </p:nvSpPr>
        <p:spPr>
          <a:xfrm>
            <a:off x="981690" y="981678"/>
            <a:ext cx="5487610" cy="5487610"/>
          </a:xfrm>
          <a:custGeom>
            <a:rect b="b" l="l" r="r" t="t"/>
            <a:pathLst>
              <a:path extrusionOk="0" h="6325775" w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cap="flat" cmpd="sng" w="55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0" name="Google Shape;3110;p123"/>
          <p:cNvSpPr/>
          <p:nvPr/>
        </p:nvSpPr>
        <p:spPr>
          <a:xfrm>
            <a:off x="13362603" y="4681651"/>
            <a:ext cx="5488977" cy="5488977"/>
          </a:xfrm>
          <a:custGeom>
            <a:rect b="b" l="l" r="r" t="t"/>
            <a:pathLst>
              <a:path extrusionOk="0" h="6755664" w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cap="flat" cmpd="sng" w="55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1" name="Google Shape;3111;p123"/>
          <p:cNvSpPr txBox="1"/>
          <p:nvPr>
            <p:ph idx="1" type="body"/>
          </p:nvPr>
        </p:nvSpPr>
        <p:spPr>
          <a:xfrm>
            <a:off x="3088539" y="4348808"/>
            <a:ext cx="139293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зис_6">
  <p:cSld name="тезис_6">
    <p:bg>
      <p:bgPr>
        <a:solidFill>
          <a:schemeClr val="dk1"/>
        </a:solidFill>
      </p:bgPr>
    </p:bg>
    <p:spTree>
      <p:nvGrpSpPr>
        <p:cNvPr id="3112" name="Shape 3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13" name="Google Shape;3113;p124"/>
          <p:cNvCxnSpPr/>
          <p:nvPr/>
        </p:nvCxnSpPr>
        <p:spPr>
          <a:xfrm>
            <a:off x="0" y="3358371"/>
            <a:ext cx="19840500" cy="0"/>
          </a:xfrm>
          <a:prstGeom prst="straightConnector1">
            <a:avLst/>
          </a:prstGeom>
          <a:noFill/>
          <a:ln cap="flat" cmpd="sng" w="5510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 " id="3114" name="Google Shape;3114;p1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115" name="Google Shape;3115;p124"/>
          <p:cNvSpPr/>
          <p:nvPr/>
        </p:nvSpPr>
        <p:spPr>
          <a:xfrm>
            <a:off x="3265411" y="2841698"/>
            <a:ext cx="1032900" cy="10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116" name="Google Shape;3116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2075" y="2738364"/>
            <a:ext cx="1240009" cy="123985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17" name="Google Shape;3117;p1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32807" y="3012170"/>
            <a:ext cx="695373" cy="650852"/>
          </a:xfrm>
          <a:prstGeom prst="rect">
            <a:avLst/>
          </a:prstGeom>
          <a:noFill/>
          <a:ln>
            <a:noFill/>
          </a:ln>
        </p:spPr>
      </p:pic>
      <p:sp>
        <p:nvSpPr>
          <p:cNvPr id="3118" name="Google Shape;3118;p124"/>
          <p:cNvSpPr/>
          <p:nvPr/>
        </p:nvSpPr>
        <p:spPr>
          <a:xfrm>
            <a:off x="3265411" y="4495050"/>
            <a:ext cx="12328200" cy="331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9" name="Google Shape;3119;p124"/>
          <p:cNvSpPr txBox="1"/>
          <p:nvPr>
            <p:ph idx="1" type="body"/>
          </p:nvPr>
        </p:nvSpPr>
        <p:spPr>
          <a:xfrm>
            <a:off x="3265410" y="4495050"/>
            <a:ext cx="11945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0" name="Google Shape;3120;p124"/>
          <p:cNvSpPr txBox="1"/>
          <p:nvPr>
            <p:ph idx="2" type="body"/>
          </p:nvPr>
        </p:nvSpPr>
        <p:spPr>
          <a:xfrm>
            <a:off x="3265411" y="6696075"/>
            <a:ext cx="9608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зис_7">
  <p:cSld name="тезис_7">
    <p:bg>
      <p:bgPr>
        <a:solidFill>
          <a:schemeClr val="accent2"/>
        </a:solidFill>
      </p:bgPr>
    </p:bg>
    <p:spTree>
      <p:nvGrpSpPr>
        <p:cNvPr id="3121" name="Shape 3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22" name="Google Shape;3122;p125"/>
          <p:cNvCxnSpPr/>
          <p:nvPr/>
        </p:nvCxnSpPr>
        <p:spPr>
          <a:xfrm>
            <a:off x="0" y="6386072"/>
            <a:ext cx="19840500" cy="0"/>
          </a:xfrm>
          <a:prstGeom prst="straightConnector1">
            <a:avLst/>
          </a:prstGeom>
          <a:noFill/>
          <a:ln cap="flat" cmpd="sng" w="55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23" name="Google Shape;3123;p125"/>
          <p:cNvSpPr/>
          <p:nvPr/>
        </p:nvSpPr>
        <p:spPr>
          <a:xfrm>
            <a:off x="3265411" y="6014067"/>
            <a:ext cx="744000" cy="7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124" name="Google Shape;3124;p1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162075" y="5910733"/>
            <a:ext cx="950671" cy="9505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25" name="Google Shape;3125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84490" y="6135364"/>
            <a:ext cx="503561" cy="471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26" name="Google Shape;3126;p1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127" name="Google Shape;3127;p125"/>
          <p:cNvSpPr txBox="1"/>
          <p:nvPr>
            <p:ph idx="1" type="body"/>
          </p:nvPr>
        </p:nvSpPr>
        <p:spPr>
          <a:xfrm>
            <a:off x="3265410" y="2666030"/>
            <a:ext cx="119454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28" name="Google Shape;3128;p125"/>
          <p:cNvSpPr txBox="1"/>
          <p:nvPr>
            <p:ph idx="2" type="body"/>
          </p:nvPr>
        </p:nvSpPr>
        <p:spPr>
          <a:xfrm>
            <a:off x="3265411" y="7378083"/>
            <a:ext cx="9608400" cy="12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зис_8">
  <p:cSld name="тезис_8">
    <p:bg>
      <p:bgPr>
        <a:solidFill>
          <a:schemeClr val="lt1"/>
        </a:solidFill>
      </p:bgPr>
    </p:bg>
    <p:spTree>
      <p:nvGrpSpPr>
        <p:cNvPr id="3129" name="Shape 3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0" name="Google Shape;3130;p126"/>
          <p:cNvSpPr/>
          <p:nvPr/>
        </p:nvSpPr>
        <p:spPr>
          <a:xfrm>
            <a:off x="0" y="0"/>
            <a:ext cx="19840500" cy="55803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1" name="Google Shape;3131;p126"/>
          <p:cNvSpPr/>
          <p:nvPr/>
        </p:nvSpPr>
        <p:spPr>
          <a:xfrm>
            <a:off x="8938546" y="7512417"/>
            <a:ext cx="8659500" cy="171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2" name="Google Shape;3132;p126"/>
          <p:cNvSpPr/>
          <p:nvPr/>
        </p:nvSpPr>
        <p:spPr>
          <a:xfrm>
            <a:off x="2128717" y="1457016"/>
            <a:ext cx="11088000" cy="26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133" name="Google Shape;3133;p1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2780066"/>
            <a:ext cx="1942675" cy="20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34" name="Google Shape;3134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43363" y="3703188"/>
            <a:ext cx="8897219" cy="20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35" name="Google Shape;3135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2854" y="2529250"/>
            <a:ext cx="508966" cy="508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36" name="Google Shape;3136;p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552489" y="3459040"/>
            <a:ext cx="508967" cy="508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37" name="Google Shape;3137;p1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8824013"/>
            <a:ext cx="8762881" cy="206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38" name="Google Shape;3138;p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7742755" y="8824013"/>
            <a:ext cx="2097676" cy="206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39" name="Google Shape;3139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81637" y="8584069"/>
            <a:ext cx="508967" cy="508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40" name="Google Shape;3140;p1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092549" y="8584069"/>
            <a:ext cx="508967" cy="5089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41" name="Google Shape;3141;p1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142" name="Google Shape;3142;p126"/>
          <p:cNvSpPr txBox="1"/>
          <p:nvPr>
            <p:ph idx="1" type="body"/>
          </p:nvPr>
        </p:nvSpPr>
        <p:spPr>
          <a:xfrm>
            <a:off x="2128717" y="1457016"/>
            <a:ext cx="8897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3" name="Google Shape;3143;p126"/>
          <p:cNvSpPr txBox="1"/>
          <p:nvPr>
            <p:ph idx="2" type="body"/>
          </p:nvPr>
        </p:nvSpPr>
        <p:spPr>
          <a:xfrm>
            <a:off x="8938546" y="7519094"/>
            <a:ext cx="8897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4" name="Google Shape;3144;p126"/>
          <p:cNvSpPr txBox="1"/>
          <p:nvPr>
            <p:ph idx="3" type="body"/>
          </p:nvPr>
        </p:nvSpPr>
        <p:spPr>
          <a:xfrm>
            <a:off x="2128717" y="2263025"/>
            <a:ext cx="88143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45" name="Google Shape;3145;p126"/>
          <p:cNvSpPr txBox="1"/>
          <p:nvPr>
            <p:ph idx="4" type="body"/>
          </p:nvPr>
        </p:nvSpPr>
        <p:spPr>
          <a:xfrm>
            <a:off x="8938546" y="8318427"/>
            <a:ext cx="86595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зис_9">
  <p:cSld name="тезис_9">
    <p:bg>
      <p:bgPr>
        <a:solidFill>
          <a:schemeClr val="lt1"/>
        </a:solidFill>
      </p:bgPr>
    </p:bg>
    <p:spTree>
      <p:nvGrpSpPr>
        <p:cNvPr id="3146" name="Shape 3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147" name="Google Shape;3147;p1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8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48" name="Google Shape;3148;p1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9" name="Google Shape;3149;p127"/>
          <p:cNvCxnSpPr/>
          <p:nvPr/>
        </p:nvCxnSpPr>
        <p:spPr>
          <a:xfrm>
            <a:off x="992023" y="1004643"/>
            <a:ext cx="115014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0" name="Google Shape;3150;p127"/>
          <p:cNvCxnSpPr/>
          <p:nvPr/>
        </p:nvCxnSpPr>
        <p:spPr>
          <a:xfrm>
            <a:off x="992023" y="10168635"/>
            <a:ext cx="115014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1" name="Google Shape;3151;p127"/>
          <p:cNvCxnSpPr/>
          <p:nvPr/>
        </p:nvCxnSpPr>
        <p:spPr>
          <a:xfrm>
            <a:off x="13485321" y="10168635"/>
            <a:ext cx="53553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2" name="Google Shape;3152;p127"/>
          <p:cNvCxnSpPr/>
          <p:nvPr/>
        </p:nvCxnSpPr>
        <p:spPr>
          <a:xfrm>
            <a:off x="13485321" y="1004643"/>
            <a:ext cx="42264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153" name="Google Shape;3153;p127"/>
          <p:cNvCxnSpPr/>
          <p:nvPr/>
        </p:nvCxnSpPr>
        <p:spPr>
          <a:xfrm>
            <a:off x="12964920" y="1498350"/>
            <a:ext cx="0" cy="816330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154" name="Google Shape;3154;p127"/>
          <p:cNvSpPr txBox="1"/>
          <p:nvPr>
            <p:ph idx="1" type="body"/>
          </p:nvPr>
        </p:nvSpPr>
        <p:spPr>
          <a:xfrm>
            <a:off x="13485321" y="7610903"/>
            <a:ext cx="53682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55" name="Google Shape;3155;p127"/>
          <p:cNvSpPr txBox="1"/>
          <p:nvPr>
            <p:ph idx="2" type="body"/>
          </p:nvPr>
        </p:nvSpPr>
        <p:spPr>
          <a:xfrm>
            <a:off x="992025" y="1498350"/>
            <a:ext cx="11501400" cy="45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_1">
  <p:cSld name="план_1">
    <p:bg>
      <p:bgPr>
        <a:solidFill>
          <a:schemeClr val="lt1"/>
        </a:solidFill>
      </p:bgPr>
    </p:bg>
    <p:spTree>
      <p:nvGrpSpPr>
        <p:cNvPr id="3156" name="Shape 3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157" name="Google Shape;3157;p1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8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158" name="Google Shape;3158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159" name="Google Shape;3159;p128"/>
          <p:cNvSpPr txBox="1"/>
          <p:nvPr>
            <p:ph idx="1" type="body"/>
          </p:nvPr>
        </p:nvSpPr>
        <p:spPr>
          <a:xfrm>
            <a:off x="992023" y="711788"/>
            <a:ext cx="11945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0" name="Google Shape;3160;p128"/>
          <p:cNvSpPr txBox="1"/>
          <p:nvPr>
            <p:ph idx="2" type="body"/>
          </p:nvPr>
        </p:nvSpPr>
        <p:spPr>
          <a:xfrm>
            <a:off x="2428391" y="2555701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1" name="Google Shape;3161;p128"/>
          <p:cNvSpPr txBox="1"/>
          <p:nvPr>
            <p:ph idx="3" type="body"/>
          </p:nvPr>
        </p:nvSpPr>
        <p:spPr>
          <a:xfrm>
            <a:off x="2428391" y="4067723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2" name="Google Shape;3162;p128"/>
          <p:cNvSpPr txBox="1"/>
          <p:nvPr>
            <p:ph idx="4" type="body"/>
          </p:nvPr>
        </p:nvSpPr>
        <p:spPr>
          <a:xfrm>
            <a:off x="2428391" y="5576407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3" name="Google Shape;3163;p128"/>
          <p:cNvSpPr txBox="1"/>
          <p:nvPr>
            <p:ph idx="5" type="body"/>
          </p:nvPr>
        </p:nvSpPr>
        <p:spPr>
          <a:xfrm>
            <a:off x="2428391" y="7085090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4" name="Google Shape;3164;p128"/>
          <p:cNvSpPr txBox="1"/>
          <p:nvPr>
            <p:ph idx="6" type="body"/>
          </p:nvPr>
        </p:nvSpPr>
        <p:spPr>
          <a:xfrm>
            <a:off x="2428391" y="8593774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5" name="Google Shape;3165;p128"/>
          <p:cNvSpPr txBox="1"/>
          <p:nvPr>
            <p:ph idx="7" type="body"/>
          </p:nvPr>
        </p:nvSpPr>
        <p:spPr>
          <a:xfrm>
            <a:off x="11511607" y="2555701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6" name="Google Shape;3166;p128"/>
          <p:cNvSpPr txBox="1"/>
          <p:nvPr>
            <p:ph idx="8" type="body"/>
          </p:nvPr>
        </p:nvSpPr>
        <p:spPr>
          <a:xfrm>
            <a:off x="11511607" y="4067723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7" name="Google Shape;3167;p128"/>
          <p:cNvSpPr txBox="1"/>
          <p:nvPr>
            <p:ph idx="9" type="body"/>
          </p:nvPr>
        </p:nvSpPr>
        <p:spPr>
          <a:xfrm>
            <a:off x="11511607" y="5576407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8" name="Google Shape;3168;p128"/>
          <p:cNvSpPr txBox="1"/>
          <p:nvPr>
            <p:ph idx="13" type="body"/>
          </p:nvPr>
        </p:nvSpPr>
        <p:spPr>
          <a:xfrm>
            <a:off x="11511607" y="7085090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69" name="Google Shape;3169;p128"/>
          <p:cNvSpPr txBox="1"/>
          <p:nvPr>
            <p:ph idx="14" type="body"/>
          </p:nvPr>
        </p:nvSpPr>
        <p:spPr>
          <a:xfrm>
            <a:off x="11511607" y="8593774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70" name="Google Shape;3170;p128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_2">
  <p:cSld name="план_2">
    <p:bg>
      <p:bgPr>
        <a:solidFill>
          <a:schemeClr val="lt1"/>
        </a:solidFill>
      </p:bgPr>
    </p:bg>
    <p:spTree>
      <p:nvGrpSpPr>
        <p:cNvPr id="3171" name="Shape 3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172" name="Google Shape;3172;p1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628385" cy="11158673"/>
          </a:xfrm>
          <a:prstGeom prst="rect">
            <a:avLst/>
          </a:prstGeom>
          <a:noFill/>
          <a:ln>
            <a:noFill/>
          </a:ln>
        </p:spPr>
      </p:pic>
      <p:sp>
        <p:nvSpPr>
          <p:cNvPr id="3173" name="Google Shape;3173;p129"/>
          <p:cNvSpPr/>
          <p:nvPr/>
        </p:nvSpPr>
        <p:spPr>
          <a:xfrm>
            <a:off x="0" y="0"/>
            <a:ext cx="8628300" cy="11160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74" name="Google Shape;3174;p129"/>
          <p:cNvGrpSpPr/>
          <p:nvPr/>
        </p:nvGrpSpPr>
        <p:grpSpPr>
          <a:xfrm>
            <a:off x="981852" y="4805305"/>
            <a:ext cx="6779945" cy="5331145"/>
            <a:chOff x="1206651" y="5905500"/>
            <a:chExt cx="8332242" cy="6551733"/>
          </a:xfrm>
        </p:grpSpPr>
        <p:pic>
          <p:nvPicPr>
            <p:cNvPr descr=" " id="3175" name="Google Shape;3175;p1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539108" y="8285283"/>
              <a:ext cx="3999785" cy="2879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76" name="Google Shape;3176;p12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579158" y="12111890"/>
              <a:ext cx="4332456" cy="34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77" name="Google Shape;3177;p12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14579" y="12111890"/>
              <a:ext cx="4345158" cy="3453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78" name="Google Shape;3178;p12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566456" y="8912467"/>
              <a:ext cx="4345158" cy="3224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79" name="Google Shape;3179;p12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739156" y="9085138"/>
              <a:ext cx="3999783" cy="28794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80" name="Google Shape;3180;p12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522999" y="11452715"/>
              <a:ext cx="191986" cy="191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81" name="Google Shape;3181;p12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874984" y="11452715"/>
              <a:ext cx="191986" cy="191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82" name="Google Shape;3182;p12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8226957" y="11452715"/>
              <a:ext cx="191986" cy="191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83" name="Google Shape;3183;p12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699106" y="6069682"/>
              <a:ext cx="2516564" cy="12044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84" name="Google Shape;3184;p12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8054754" y="5905500"/>
              <a:ext cx="296416" cy="2963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85" name="Google Shape;3185;p12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206651" y="7248773"/>
              <a:ext cx="3212523" cy="30648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6" name="Google Shape;3186;p129"/>
            <p:cNvSpPr/>
            <p:nvPr/>
          </p:nvSpPr>
          <p:spPr>
            <a:xfrm>
              <a:off x="3619221" y="6781558"/>
              <a:ext cx="1920000" cy="959700"/>
            </a:xfrm>
            <a:prstGeom prst="roundRect">
              <a:avLst>
                <a:gd fmla="val 79072" name="adj"/>
              </a:avLst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 " id="3187" name="Google Shape;3187;p12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947204" y="7252773"/>
              <a:ext cx="1271933" cy="2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88" name="Google Shape;3188;p129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4965353" y="7009340"/>
              <a:ext cx="275838" cy="5156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89" name="Google Shape;3189;p129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083248" y="8837185"/>
              <a:ext cx="959950" cy="9601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90" name="Google Shape;3190;p129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300577" y="9112799"/>
              <a:ext cx="525441" cy="4670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91" name="Google Shape;3191;p129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299345" y="11696669"/>
              <a:ext cx="2399867" cy="6798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192" name="Google Shape;3192;p129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223136" y="11620469"/>
              <a:ext cx="2716067" cy="8322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 " id="3193" name="Google Shape;3193;p129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194" name="Google Shape;3194;p129"/>
          <p:cNvSpPr txBox="1"/>
          <p:nvPr>
            <p:ph idx="1" type="body"/>
          </p:nvPr>
        </p:nvSpPr>
        <p:spPr>
          <a:xfrm>
            <a:off x="992023" y="711788"/>
            <a:ext cx="71400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5" name="Google Shape;3195;p129"/>
          <p:cNvSpPr txBox="1"/>
          <p:nvPr>
            <p:ph idx="2" type="body"/>
          </p:nvPr>
        </p:nvSpPr>
        <p:spPr>
          <a:xfrm>
            <a:off x="11201600" y="1685028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6" name="Google Shape;3196;p129"/>
          <p:cNvSpPr txBox="1"/>
          <p:nvPr>
            <p:ph idx="3" type="body"/>
          </p:nvPr>
        </p:nvSpPr>
        <p:spPr>
          <a:xfrm>
            <a:off x="11201600" y="3395373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7" name="Google Shape;3197;p129"/>
          <p:cNvSpPr txBox="1"/>
          <p:nvPr>
            <p:ph idx="4" type="body"/>
          </p:nvPr>
        </p:nvSpPr>
        <p:spPr>
          <a:xfrm>
            <a:off x="11201600" y="5119073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8" name="Google Shape;3198;p129"/>
          <p:cNvSpPr txBox="1"/>
          <p:nvPr>
            <p:ph idx="5" type="body"/>
          </p:nvPr>
        </p:nvSpPr>
        <p:spPr>
          <a:xfrm>
            <a:off x="11201600" y="6836095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99" name="Google Shape;3199;p129"/>
          <p:cNvSpPr txBox="1"/>
          <p:nvPr>
            <p:ph idx="6" type="body"/>
          </p:nvPr>
        </p:nvSpPr>
        <p:spPr>
          <a:xfrm>
            <a:off x="11201600" y="8553116"/>
            <a:ext cx="57381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0" name="Google Shape;3200;p129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н_3">
  <p:cSld name="план_3">
    <p:bg>
      <p:bgPr>
        <a:solidFill>
          <a:schemeClr val="dk1"/>
        </a:solidFill>
      </p:bgPr>
    </p:bg>
    <p:spTree>
      <p:nvGrpSpPr>
        <p:cNvPr id="3201" name="Shape 3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2" name="Google Shape;3202;p130"/>
          <p:cNvSpPr txBox="1"/>
          <p:nvPr>
            <p:ph idx="1" type="body"/>
          </p:nvPr>
        </p:nvSpPr>
        <p:spPr>
          <a:xfrm>
            <a:off x="992023" y="711788"/>
            <a:ext cx="71400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03" name="Google Shape;3203;p130"/>
          <p:cNvSpPr/>
          <p:nvPr/>
        </p:nvSpPr>
        <p:spPr>
          <a:xfrm>
            <a:off x="992023" y="2552362"/>
            <a:ext cx="6840600" cy="692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4" name="Google Shape;3204;p130"/>
          <p:cNvGrpSpPr/>
          <p:nvPr/>
        </p:nvGrpSpPr>
        <p:grpSpPr>
          <a:xfrm>
            <a:off x="12040603" y="5473165"/>
            <a:ext cx="6810224" cy="4700424"/>
            <a:chOff x="14797349" y="6726269"/>
            <a:chExt cx="8369453" cy="5776606"/>
          </a:xfrm>
        </p:grpSpPr>
        <p:pic>
          <p:nvPicPr>
            <p:cNvPr descr=" " id="3205" name="Google Shape;3205;p1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4797349" y="6726269"/>
              <a:ext cx="7159416" cy="4442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206" name="Google Shape;3206;p1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236439" y="7979128"/>
              <a:ext cx="5930363" cy="45237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207" name="Google Shape;3207;p13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657303" y="8352141"/>
              <a:ext cx="5088638" cy="37681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208" name="Google Shape;3208;p13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175033" y="8352141"/>
              <a:ext cx="53163" cy="3768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9" name="Google Shape;3209;p130"/>
            <p:cNvSpPr/>
            <p:nvPr/>
          </p:nvSpPr>
          <p:spPr>
            <a:xfrm>
              <a:off x="20565086" y="8964216"/>
              <a:ext cx="1779000" cy="315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130"/>
            <p:cNvSpPr/>
            <p:nvPr/>
          </p:nvSpPr>
          <p:spPr>
            <a:xfrm>
              <a:off x="18049464" y="8964216"/>
              <a:ext cx="1779000" cy="315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130"/>
            <p:cNvSpPr/>
            <p:nvPr/>
          </p:nvSpPr>
          <p:spPr>
            <a:xfrm>
              <a:off x="20565086" y="9518917"/>
              <a:ext cx="1779000" cy="315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130"/>
            <p:cNvSpPr/>
            <p:nvPr/>
          </p:nvSpPr>
          <p:spPr>
            <a:xfrm>
              <a:off x="18049464" y="9518917"/>
              <a:ext cx="1779000" cy="3156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130"/>
            <p:cNvSpPr/>
            <p:nvPr/>
          </p:nvSpPr>
          <p:spPr>
            <a:xfrm>
              <a:off x="20565086" y="10064083"/>
              <a:ext cx="1779000" cy="3252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130"/>
            <p:cNvSpPr/>
            <p:nvPr/>
          </p:nvSpPr>
          <p:spPr>
            <a:xfrm>
              <a:off x="18049464" y="10064083"/>
              <a:ext cx="1779000" cy="3252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130"/>
            <p:cNvSpPr/>
            <p:nvPr/>
          </p:nvSpPr>
          <p:spPr>
            <a:xfrm>
              <a:off x="20565086" y="10618732"/>
              <a:ext cx="1779000" cy="3252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130"/>
            <p:cNvSpPr/>
            <p:nvPr/>
          </p:nvSpPr>
          <p:spPr>
            <a:xfrm>
              <a:off x="18049464" y="10618732"/>
              <a:ext cx="1779000" cy="3252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130"/>
            <p:cNvSpPr/>
            <p:nvPr/>
          </p:nvSpPr>
          <p:spPr>
            <a:xfrm>
              <a:off x="20565086" y="11173489"/>
              <a:ext cx="1779000" cy="3252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130"/>
            <p:cNvSpPr/>
            <p:nvPr/>
          </p:nvSpPr>
          <p:spPr>
            <a:xfrm>
              <a:off x="18049464" y="11173489"/>
              <a:ext cx="1779000" cy="32520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 " id="3219" name="Google Shape;3219;p1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63096" y="713007"/>
            <a:ext cx="785338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20" name="Google Shape;3220;p1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221" name="Google Shape;3221;p130"/>
          <p:cNvSpPr txBox="1"/>
          <p:nvPr>
            <p:ph idx="2" type="body"/>
          </p:nvPr>
        </p:nvSpPr>
        <p:spPr>
          <a:xfrm>
            <a:off x="2428391" y="4062715"/>
            <a:ext cx="57381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2" name="Google Shape;3222;p130"/>
          <p:cNvSpPr txBox="1"/>
          <p:nvPr>
            <p:ph idx="3" type="body"/>
          </p:nvPr>
        </p:nvSpPr>
        <p:spPr>
          <a:xfrm>
            <a:off x="2428391" y="5573068"/>
            <a:ext cx="57381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3" name="Google Shape;3223;p130"/>
          <p:cNvSpPr txBox="1"/>
          <p:nvPr>
            <p:ph idx="4" type="body"/>
          </p:nvPr>
        </p:nvSpPr>
        <p:spPr>
          <a:xfrm>
            <a:off x="2428391" y="7083421"/>
            <a:ext cx="57381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4" name="Google Shape;3224;p130"/>
          <p:cNvSpPr txBox="1"/>
          <p:nvPr>
            <p:ph idx="5" type="body"/>
          </p:nvPr>
        </p:nvSpPr>
        <p:spPr>
          <a:xfrm>
            <a:off x="2428391" y="8593774"/>
            <a:ext cx="57381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5" name="Google Shape;3225;p130"/>
          <p:cNvSpPr txBox="1"/>
          <p:nvPr>
            <p:ph idx="6" type="body"/>
          </p:nvPr>
        </p:nvSpPr>
        <p:spPr>
          <a:xfrm>
            <a:off x="2428391" y="2552362"/>
            <a:ext cx="5738100" cy="9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26" name="Google Shape;3226;p130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кер_1">
  <p:cSld name="спикер_1">
    <p:bg>
      <p:bgPr>
        <a:solidFill>
          <a:schemeClr val="lt1"/>
        </a:solidFill>
      </p:bgPr>
    </p:bg>
    <p:spTree>
      <p:nvGrpSpPr>
        <p:cNvPr id="3227" name="Shape 3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8" name="Google Shape;3228;p131"/>
          <p:cNvSpPr/>
          <p:nvPr/>
        </p:nvSpPr>
        <p:spPr>
          <a:xfrm>
            <a:off x="10075240" y="0"/>
            <a:ext cx="9765300" cy="11160000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9" name="Google Shape;3229;p131"/>
          <p:cNvSpPr/>
          <p:nvPr>
            <p:ph idx="2" type="pic"/>
          </p:nvPr>
        </p:nvSpPr>
        <p:spPr>
          <a:xfrm>
            <a:off x="11077596" y="992011"/>
            <a:ext cx="7776000" cy="9187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descr=" " id="3230" name="Google Shape;3230;p1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2764198"/>
            <a:ext cx="7388506" cy="25834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p131"/>
          <p:cNvSpPr txBox="1"/>
          <p:nvPr>
            <p:ph idx="1" type="body"/>
          </p:nvPr>
        </p:nvSpPr>
        <p:spPr>
          <a:xfrm>
            <a:off x="992022" y="1984022"/>
            <a:ext cx="73887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2" name="Google Shape;3232;p131"/>
          <p:cNvSpPr txBox="1"/>
          <p:nvPr>
            <p:ph idx="3" type="body"/>
          </p:nvPr>
        </p:nvSpPr>
        <p:spPr>
          <a:xfrm>
            <a:off x="2428391" y="4010183"/>
            <a:ext cx="5738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3" name="Google Shape;3233;p131"/>
          <p:cNvSpPr txBox="1"/>
          <p:nvPr>
            <p:ph idx="4" type="body"/>
          </p:nvPr>
        </p:nvSpPr>
        <p:spPr>
          <a:xfrm>
            <a:off x="2428391" y="5230679"/>
            <a:ext cx="5738100" cy="4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4" name="Google Shape;3234;p131"/>
          <p:cNvSpPr txBox="1"/>
          <p:nvPr>
            <p:ph idx="5" type="body"/>
          </p:nvPr>
        </p:nvSpPr>
        <p:spPr>
          <a:xfrm>
            <a:off x="2428391" y="6384542"/>
            <a:ext cx="57381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5" name="Google Shape;3235;p131"/>
          <p:cNvSpPr txBox="1"/>
          <p:nvPr>
            <p:ph idx="6" type="body"/>
          </p:nvPr>
        </p:nvSpPr>
        <p:spPr>
          <a:xfrm>
            <a:off x="2428391" y="7780322"/>
            <a:ext cx="57381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6" name="Google Shape;3236;p131"/>
          <p:cNvSpPr txBox="1"/>
          <p:nvPr>
            <p:ph idx="7" type="body"/>
          </p:nvPr>
        </p:nvSpPr>
        <p:spPr>
          <a:xfrm>
            <a:off x="2428391" y="9176103"/>
            <a:ext cx="57381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810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3237" name="Google Shape;3237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9753" y="1405348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238" name="Google Shape;3238;p131"/>
          <p:cNvSpPr txBox="1"/>
          <p:nvPr>
            <p:ph idx="8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39" name="Google Shape;3239;p131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bg>
      <p:bgPr>
        <a:solidFill>
          <a:srgbClr val="FAFAFA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4"/>
          <p:cNvSpPr txBox="1"/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i="0" sz="6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14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кер_2">
  <p:cSld name="спикер_2">
    <p:bg>
      <p:bgPr>
        <a:solidFill>
          <a:schemeClr val="dk1"/>
        </a:solidFill>
      </p:bgPr>
    </p:bg>
    <p:spTree>
      <p:nvGrpSpPr>
        <p:cNvPr id="3240" name="Shape 3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1" name="Google Shape;3241;p132"/>
          <p:cNvSpPr/>
          <p:nvPr/>
        </p:nvSpPr>
        <p:spPr>
          <a:xfrm>
            <a:off x="10075240" y="0"/>
            <a:ext cx="9765300" cy="11160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2" name="Google Shape;3242;p132"/>
          <p:cNvSpPr/>
          <p:nvPr>
            <p:ph idx="2" type="pic"/>
          </p:nvPr>
        </p:nvSpPr>
        <p:spPr>
          <a:xfrm flipH="1">
            <a:off x="11077840" y="992011"/>
            <a:ext cx="7776000" cy="9187800"/>
          </a:xfrm>
          <a:prstGeom prst="round2DiagRect">
            <a:avLst>
              <a:gd fmla="val 9396" name="adj1"/>
              <a:gd fmla="val 0" name="adj2"/>
            </a:avLst>
          </a:prstGeom>
          <a:solidFill>
            <a:schemeClr val="dk2"/>
          </a:solidFill>
          <a:ln>
            <a:noFill/>
          </a:ln>
        </p:spPr>
      </p:sp>
      <p:pic>
        <p:nvPicPr>
          <p:cNvPr descr=" " id="3243" name="Google Shape;3243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992011"/>
            <a:ext cx="5301032" cy="847233"/>
          </a:xfrm>
          <a:prstGeom prst="rect">
            <a:avLst/>
          </a:prstGeom>
          <a:noFill/>
          <a:ln>
            <a:noFill/>
          </a:ln>
        </p:spPr>
      </p:pic>
      <p:sp>
        <p:nvSpPr>
          <p:cNvPr id="3244" name="Google Shape;3244;p132"/>
          <p:cNvSpPr/>
          <p:nvPr/>
        </p:nvSpPr>
        <p:spPr>
          <a:xfrm>
            <a:off x="661656" y="1224995"/>
            <a:ext cx="41433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Давайте знакомиться</a:t>
            </a:r>
            <a:endParaRPr b="1" i="0" sz="2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 " id="3245" name="Google Shape;3245;p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49753" y="1405348"/>
            <a:ext cx="785338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246" name="Google Shape;3246;p1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649753" y="1405348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247" name="Google Shape;3247;p132"/>
          <p:cNvSpPr txBox="1"/>
          <p:nvPr>
            <p:ph idx="1" type="body"/>
          </p:nvPr>
        </p:nvSpPr>
        <p:spPr>
          <a:xfrm>
            <a:off x="2428391" y="4453717"/>
            <a:ext cx="57381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8" name="Google Shape;3248;p132"/>
          <p:cNvSpPr txBox="1"/>
          <p:nvPr>
            <p:ph idx="3" type="body"/>
          </p:nvPr>
        </p:nvSpPr>
        <p:spPr>
          <a:xfrm>
            <a:off x="2428391" y="5817732"/>
            <a:ext cx="57381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49" name="Google Shape;3249;p132"/>
          <p:cNvSpPr txBox="1"/>
          <p:nvPr>
            <p:ph idx="4" type="body"/>
          </p:nvPr>
        </p:nvSpPr>
        <p:spPr>
          <a:xfrm>
            <a:off x="2428391" y="7181747"/>
            <a:ext cx="57381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0" name="Google Shape;3250;p132"/>
          <p:cNvSpPr txBox="1"/>
          <p:nvPr>
            <p:ph idx="5" type="body"/>
          </p:nvPr>
        </p:nvSpPr>
        <p:spPr>
          <a:xfrm>
            <a:off x="2428391" y="8545762"/>
            <a:ext cx="5738100" cy="8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1" name="Google Shape;3251;p132"/>
          <p:cNvSpPr txBox="1"/>
          <p:nvPr>
            <p:ph idx="6" type="body"/>
          </p:nvPr>
        </p:nvSpPr>
        <p:spPr>
          <a:xfrm>
            <a:off x="992023" y="2614363"/>
            <a:ext cx="73887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2" name="Google Shape;3252;p132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1">
  <p:cSld name="текстовые блоки_1">
    <p:bg>
      <p:bgPr>
        <a:solidFill>
          <a:schemeClr val="lt1"/>
        </a:solidFill>
      </p:bgPr>
    </p:bg>
    <p:spTree>
      <p:nvGrpSpPr>
        <p:cNvPr id="3253" name="Shape 3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254" name="Google Shape;3254;p1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255" name="Google Shape;3255;p133"/>
          <p:cNvSpPr txBox="1"/>
          <p:nvPr>
            <p:ph idx="1" type="body"/>
          </p:nvPr>
        </p:nvSpPr>
        <p:spPr>
          <a:xfrm>
            <a:off x="992023" y="3758792"/>
            <a:ext cx="79128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56" name="Google Shape;3256;p133"/>
          <p:cNvSpPr txBox="1"/>
          <p:nvPr>
            <p:ph idx="2" type="body"/>
          </p:nvPr>
        </p:nvSpPr>
        <p:spPr>
          <a:xfrm>
            <a:off x="992022" y="7230832"/>
            <a:ext cx="89283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257" name="Google Shape;3257;p133"/>
          <p:cNvGrpSpPr/>
          <p:nvPr/>
        </p:nvGrpSpPr>
        <p:grpSpPr>
          <a:xfrm>
            <a:off x="11891967" y="992359"/>
            <a:ext cx="6954596" cy="9184858"/>
            <a:chOff x="14614682" y="1219564"/>
            <a:chExt cx="8546880" cy="11287770"/>
          </a:xfrm>
        </p:grpSpPr>
        <p:sp>
          <p:nvSpPr>
            <p:cNvPr id="3258" name="Google Shape;3258;p133"/>
            <p:cNvSpPr/>
            <p:nvPr/>
          </p:nvSpPr>
          <p:spPr>
            <a:xfrm>
              <a:off x="14614682" y="6869867"/>
              <a:ext cx="4687832" cy="4017412"/>
            </a:xfrm>
            <a:custGeom>
              <a:rect b="b" l="l" r="r" t="t"/>
              <a:pathLst>
                <a:path extrusionOk="0" h="4017412" w="4687832">
                  <a:moveTo>
                    <a:pt x="4687832" y="0"/>
                  </a:moveTo>
                  <a:lnTo>
                    <a:pt x="2007215" y="0"/>
                  </a:lnTo>
                  <a:cubicBezTo>
                    <a:pt x="898663" y="0"/>
                    <a:pt x="0" y="899329"/>
                    <a:pt x="0" y="2008706"/>
                  </a:cubicBezTo>
                  <a:lnTo>
                    <a:pt x="0" y="2008706"/>
                  </a:lnTo>
                  <a:cubicBezTo>
                    <a:pt x="0" y="3118083"/>
                    <a:pt x="898662" y="4017413"/>
                    <a:pt x="2007215" y="4017413"/>
                  </a:cubicBezTo>
                  <a:lnTo>
                    <a:pt x="4687832" y="4017413"/>
                  </a:lnTo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9" name="Google Shape;3259;p133"/>
            <p:cNvSpPr/>
            <p:nvPr/>
          </p:nvSpPr>
          <p:spPr>
            <a:xfrm>
              <a:off x="19198914" y="3474504"/>
              <a:ext cx="3962648" cy="2591875"/>
            </a:xfrm>
            <a:custGeom>
              <a:rect b="b" l="l" r="r" t="t"/>
              <a:pathLst>
                <a:path extrusionOk="0" h="2591875" w="3962648">
                  <a:moveTo>
                    <a:pt x="0" y="0"/>
                  </a:moveTo>
                  <a:lnTo>
                    <a:pt x="2667662" y="0"/>
                  </a:lnTo>
                  <a:cubicBezTo>
                    <a:pt x="3382858" y="0"/>
                    <a:pt x="3962648" y="580207"/>
                    <a:pt x="3962648" y="1295931"/>
                  </a:cubicBezTo>
                  <a:lnTo>
                    <a:pt x="3962648" y="1295931"/>
                  </a:lnTo>
                  <a:cubicBezTo>
                    <a:pt x="3962648" y="2011669"/>
                    <a:pt x="3382858" y="2591876"/>
                    <a:pt x="2667662" y="2591876"/>
                  </a:cubicBezTo>
                  <a:lnTo>
                    <a:pt x="0" y="2591876"/>
                  </a:lnTo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0" name="Google Shape;3260;p133"/>
            <p:cNvSpPr/>
            <p:nvPr/>
          </p:nvSpPr>
          <p:spPr>
            <a:xfrm>
              <a:off x="16051986" y="9085786"/>
              <a:ext cx="5931273" cy="3421548"/>
            </a:xfrm>
            <a:custGeom>
              <a:rect b="b" l="l" r="r" t="t"/>
              <a:pathLst>
                <a:path extrusionOk="0" h="3421548" w="5931273">
                  <a:moveTo>
                    <a:pt x="5931273" y="3421549"/>
                  </a:moveTo>
                  <a:lnTo>
                    <a:pt x="5931273" y="115410"/>
                  </a:lnTo>
                  <a:cubicBezTo>
                    <a:pt x="5931273" y="51665"/>
                    <a:pt x="5879646" y="0"/>
                    <a:pt x="5815948" y="0"/>
                  </a:cubicBezTo>
                  <a:lnTo>
                    <a:pt x="0" y="0"/>
                  </a:lnTo>
                  <a:lnTo>
                    <a:pt x="0" y="3306138"/>
                  </a:lnTo>
                  <a:cubicBezTo>
                    <a:pt x="0" y="3369883"/>
                    <a:pt x="51627" y="3421549"/>
                    <a:pt x="115325" y="3421549"/>
                  </a:cubicBezTo>
                  <a:lnTo>
                    <a:pt x="5931273" y="3421549"/>
                  </a:lnTo>
                  <a:close/>
                </a:path>
              </a:pathLst>
            </a:custGeom>
            <a:solidFill>
              <a:srgbClr val="FAFAFA"/>
            </a:solidFill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1" name="Google Shape;3261;p133"/>
            <p:cNvSpPr/>
            <p:nvPr/>
          </p:nvSpPr>
          <p:spPr>
            <a:xfrm>
              <a:off x="16686659" y="9072950"/>
              <a:ext cx="828790" cy="1814316"/>
            </a:xfrm>
            <a:custGeom>
              <a:rect b="b" l="l" r="r" t="t"/>
              <a:pathLst>
                <a:path extrusionOk="0" h="1814316" w="828790">
                  <a:moveTo>
                    <a:pt x="828790" y="0"/>
                  </a:moveTo>
                  <a:lnTo>
                    <a:pt x="0" y="0"/>
                  </a:lnTo>
                  <a:lnTo>
                    <a:pt x="0" y="1814316"/>
                  </a:lnTo>
                  <a:lnTo>
                    <a:pt x="414389" y="1397146"/>
                  </a:lnTo>
                  <a:lnTo>
                    <a:pt x="828790" y="1814316"/>
                  </a:lnTo>
                  <a:lnTo>
                    <a:pt x="828790" y="0"/>
                  </a:lnTo>
                  <a:close/>
                </a:path>
              </a:pathLst>
            </a:custGeom>
            <a:solidFill>
              <a:srgbClr val="009B40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2" name="Google Shape;3262;p133"/>
            <p:cNvSpPr/>
            <p:nvPr/>
          </p:nvSpPr>
          <p:spPr>
            <a:xfrm>
              <a:off x="20887748" y="10965041"/>
              <a:ext cx="12813" cy="842355"/>
            </a:xfrm>
            <a:custGeom>
              <a:rect b="b" l="l" r="r" t="t"/>
              <a:pathLst>
                <a:path extrusionOk="0" h="842355" w="12813">
                  <a:moveTo>
                    <a:pt x="0" y="842356"/>
                  </a:moveTo>
                  <a:lnTo>
                    <a:pt x="0" y="0"/>
                  </a:lnTo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3" name="Google Shape;3263;p133"/>
            <p:cNvSpPr/>
            <p:nvPr/>
          </p:nvSpPr>
          <p:spPr>
            <a:xfrm>
              <a:off x="20564017" y="10952089"/>
              <a:ext cx="647486" cy="323982"/>
            </a:xfrm>
            <a:custGeom>
              <a:rect b="b" l="l" r="r" t="t"/>
              <a:pathLst>
                <a:path extrusionOk="0" h="323982" w="647486">
                  <a:moveTo>
                    <a:pt x="647486" y="323983"/>
                  </a:moveTo>
                  <a:lnTo>
                    <a:pt x="323743" y="0"/>
                  </a:lnTo>
                  <a:lnTo>
                    <a:pt x="0" y="323983"/>
                  </a:lnTo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4" name="Google Shape;3264;p133"/>
            <p:cNvSpPr/>
            <p:nvPr/>
          </p:nvSpPr>
          <p:spPr>
            <a:xfrm>
              <a:off x="20118222" y="10614988"/>
              <a:ext cx="1528352" cy="1529470"/>
            </a:xfrm>
            <a:custGeom>
              <a:rect b="b" l="l" r="r" t="t"/>
              <a:pathLst>
                <a:path extrusionOk="0" h="1529470" w="1528352">
                  <a:moveTo>
                    <a:pt x="1528352" y="764735"/>
                  </a:moveTo>
                  <a:cubicBezTo>
                    <a:pt x="1528352" y="1187112"/>
                    <a:pt x="1186247" y="1529470"/>
                    <a:pt x="764170" y="1529470"/>
                  </a:cubicBezTo>
                  <a:cubicBezTo>
                    <a:pt x="342106" y="1529470"/>
                    <a:pt x="0" y="1187112"/>
                    <a:pt x="0" y="764735"/>
                  </a:cubicBezTo>
                  <a:cubicBezTo>
                    <a:pt x="0" y="342359"/>
                    <a:pt x="342106" y="0"/>
                    <a:pt x="764170" y="0"/>
                  </a:cubicBezTo>
                  <a:cubicBezTo>
                    <a:pt x="1186247" y="0"/>
                    <a:pt x="1528352" y="342359"/>
                    <a:pt x="1528352" y="764735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5" name="Google Shape;3265;p133"/>
            <p:cNvSpPr/>
            <p:nvPr/>
          </p:nvSpPr>
          <p:spPr>
            <a:xfrm>
              <a:off x="20027705" y="8813764"/>
              <a:ext cx="2227363" cy="1555129"/>
            </a:xfrm>
            <a:custGeom>
              <a:rect b="b" l="l" r="r" t="t"/>
              <a:pathLst>
                <a:path extrusionOk="0" h="1555129" w="2227363">
                  <a:moveTo>
                    <a:pt x="0" y="0"/>
                  </a:moveTo>
                  <a:lnTo>
                    <a:pt x="2073597" y="0"/>
                  </a:lnTo>
                  <a:cubicBezTo>
                    <a:pt x="2158527" y="0"/>
                    <a:pt x="2227363" y="68887"/>
                    <a:pt x="2227363" y="153881"/>
                  </a:cubicBezTo>
                  <a:lnTo>
                    <a:pt x="2227363" y="1555130"/>
                  </a:lnTo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6" name="Google Shape;3266;p133"/>
            <p:cNvSpPr/>
            <p:nvPr/>
          </p:nvSpPr>
          <p:spPr>
            <a:xfrm>
              <a:off x="19676129" y="1219564"/>
              <a:ext cx="2072100" cy="1036800"/>
            </a:xfrm>
            <a:prstGeom prst="roundRect">
              <a:avLst>
                <a:gd fmla="val 50000" name="adj"/>
              </a:avLst>
            </a:prstGeom>
            <a:solidFill>
              <a:srgbClr val="009B40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7" name="Google Shape;3267;p133"/>
            <p:cNvSpPr/>
            <p:nvPr/>
          </p:nvSpPr>
          <p:spPr>
            <a:xfrm>
              <a:off x="20867502" y="1375084"/>
              <a:ext cx="725189" cy="725726"/>
            </a:xfrm>
            <a:custGeom>
              <a:rect b="b" l="l" r="r" t="t"/>
              <a:pathLst>
                <a:path extrusionOk="0" h="725726" w="725189">
                  <a:moveTo>
                    <a:pt x="725190" y="362863"/>
                  </a:moveTo>
                  <a:cubicBezTo>
                    <a:pt x="725190" y="563267"/>
                    <a:pt x="562850" y="725727"/>
                    <a:pt x="362595" y="725727"/>
                  </a:cubicBezTo>
                  <a:cubicBezTo>
                    <a:pt x="162339" y="725727"/>
                    <a:pt x="0" y="563267"/>
                    <a:pt x="0" y="362863"/>
                  </a:cubicBezTo>
                  <a:cubicBezTo>
                    <a:pt x="0" y="162459"/>
                    <a:pt x="162339" y="0"/>
                    <a:pt x="362595" y="0"/>
                  </a:cubicBezTo>
                  <a:cubicBezTo>
                    <a:pt x="562850" y="0"/>
                    <a:pt x="725190" y="162459"/>
                    <a:pt x="725190" y="36286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8" name="Google Shape;3268;p133"/>
            <p:cNvSpPr/>
            <p:nvPr/>
          </p:nvSpPr>
          <p:spPr>
            <a:xfrm>
              <a:off x="14873681" y="1737935"/>
              <a:ext cx="3625952" cy="3628627"/>
            </a:xfrm>
            <a:custGeom>
              <a:rect b="b" l="l" r="r" t="t"/>
              <a:pathLst>
                <a:path extrusionOk="0" h="3628627" w="3625952">
                  <a:moveTo>
                    <a:pt x="1812978" y="0"/>
                  </a:moveTo>
                  <a:cubicBezTo>
                    <a:pt x="1454407" y="0"/>
                    <a:pt x="1103882" y="106407"/>
                    <a:pt x="805740" y="305766"/>
                  </a:cubicBezTo>
                  <a:cubicBezTo>
                    <a:pt x="507598" y="505126"/>
                    <a:pt x="275225" y="788486"/>
                    <a:pt x="138005" y="1120009"/>
                  </a:cubicBezTo>
                  <a:cubicBezTo>
                    <a:pt x="786" y="1451531"/>
                    <a:pt x="-35117" y="1816331"/>
                    <a:pt x="34836" y="2168269"/>
                  </a:cubicBezTo>
                  <a:cubicBezTo>
                    <a:pt x="104790" y="2520207"/>
                    <a:pt x="277460" y="2843497"/>
                    <a:pt x="531009" y="3097234"/>
                  </a:cubicBezTo>
                  <a:cubicBezTo>
                    <a:pt x="784557" y="3350970"/>
                    <a:pt x="1107598" y="3523765"/>
                    <a:pt x="1459276" y="3593768"/>
                  </a:cubicBezTo>
                  <a:cubicBezTo>
                    <a:pt x="1810966" y="3663771"/>
                    <a:pt x="2175496" y="3627839"/>
                    <a:pt x="2506774" y="3490527"/>
                  </a:cubicBezTo>
                  <a:cubicBezTo>
                    <a:pt x="2838052" y="3353201"/>
                    <a:pt x="3121188" y="3120662"/>
                    <a:pt x="3320405" y="2822287"/>
                  </a:cubicBezTo>
                  <a:cubicBezTo>
                    <a:pt x="3519623" y="2523926"/>
                    <a:pt x="3625953" y="2173155"/>
                    <a:pt x="3625953" y="1814318"/>
                  </a:cubicBezTo>
                  <a:lnTo>
                    <a:pt x="1812978" y="1814318"/>
                  </a:lnTo>
                  <a:lnTo>
                    <a:pt x="1812978" y="0"/>
                  </a:lnTo>
                  <a:close/>
                </a:path>
              </a:pathLst>
            </a:custGeom>
            <a:solidFill>
              <a:srgbClr val="FAFAFA"/>
            </a:solidFill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9" name="Google Shape;3269;p133"/>
            <p:cNvSpPr/>
            <p:nvPr/>
          </p:nvSpPr>
          <p:spPr>
            <a:xfrm>
              <a:off x="16945654" y="1478748"/>
              <a:ext cx="1812975" cy="1814317"/>
            </a:xfrm>
            <a:custGeom>
              <a:rect b="b" l="l" r="r" t="t"/>
              <a:pathLst>
                <a:path extrusionOk="0" h="1814317" w="1812975">
                  <a:moveTo>
                    <a:pt x="1812975" y="1814318"/>
                  </a:moveTo>
                  <a:cubicBezTo>
                    <a:pt x="1812975" y="1576059"/>
                    <a:pt x="1766076" y="1340135"/>
                    <a:pt x="1674969" y="1120009"/>
                  </a:cubicBezTo>
                  <a:cubicBezTo>
                    <a:pt x="1583850" y="899884"/>
                    <a:pt x="1450316" y="699875"/>
                    <a:pt x="1281967" y="531401"/>
                  </a:cubicBezTo>
                  <a:cubicBezTo>
                    <a:pt x="1113618" y="362926"/>
                    <a:pt x="913747" y="229285"/>
                    <a:pt x="693796" y="138107"/>
                  </a:cubicBezTo>
                  <a:cubicBezTo>
                    <a:pt x="473833" y="46928"/>
                    <a:pt x="238082" y="0"/>
                    <a:pt x="0" y="0"/>
                  </a:cubicBezTo>
                  <a:lnTo>
                    <a:pt x="0" y="1814318"/>
                  </a:lnTo>
                  <a:lnTo>
                    <a:pt x="1812975" y="1814318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0" name="Google Shape;3270;p133"/>
            <p:cNvSpPr/>
            <p:nvPr/>
          </p:nvSpPr>
          <p:spPr>
            <a:xfrm>
              <a:off x="18953541" y="3254865"/>
              <a:ext cx="438927" cy="439252"/>
            </a:xfrm>
            <a:custGeom>
              <a:rect b="b" l="l" r="r" t="t"/>
              <a:pathLst>
                <a:path extrusionOk="0" h="439252" w="438927">
                  <a:moveTo>
                    <a:pt x="219463" y="439252"/>
                  </a:moveTo>
                  <a:cubicBezTo>
                    <a:pt x="340670" y="439252"/>
                    <a:pt x="438927" y="340922"/>
                    <a:pt x="438927" y="219626"/>
                  </a:cubicBezTo>
                  <a:cubicBezTo>
                    <a:pt x="438927" y="98330"/>
                    <a:pt x="340670" y="0"/>
                    <a:pt x="219463" y="0"/>
                  </a:cubicBezTo>
                  <a:cubicBezTo>
                    <a:pt x="98257" y="0"/>
                    <a:pt x="0" y="98330"/>
                    <a:pt x="0" y="219626"/>
                  </a:cubicBezTo>
                  <a:cubicBezTo>
                    <a:pt x="0" y="340922"/>
                    <a:pt x="98257" y="439252"/>
                    <a:pt x="219463" y="439252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780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1" name="Google Shape;3271;p133"/>
            <p:cNvSpPr/>
            <p:nvPr/>
          </p:nvSpPr>
          <p:spPr>
            <a:xfrm>
              <a:off x="17128303" y="5290154"/>
              <a:ext cx="4788708" cy="2329983"/>
            </a:xfrm>
            <a:custGeom>
              <a:rect b="b" l="l" r="r" t="t"/>
              <a:pathLst>
                <a:path extrusionOk="0" h="2329983" w="4788708">
                  <a:moveTo>
                    <a:pt x="1436067" y="905805"/>
                  </a:moveTo>
                  <a:lnTo>
                    <a:pt x="1561643" y="880300"/>
                  </a:lnTo>
                  <a:lnTo>
                    <a:pt x="1592832" y="1034039"/>
                  </a:lnTo>
                  <a:lnTo>
                    <a:pt x="1436067" y="1034039"/>
                  </a:lnTo>
                  <a:lnTo>
                    <a:pt x="1436067" y="905805"/>
                  </a:lnTo>
                  <a:close/>
                  <a:moveTo>
                    <a:pt x="2705143" y="1424178"/>
                  </a:moveTo>
                  <a:lnTo>
                    <a:pt x="2579566" y="1449684"/>
                  </a:lnTo>
                  <a:lnTo>
                    <a:pt x="2548377" y="1295944"/>
                  </a:lnTo>
                  <a:lnTo>
                    <a:pt x="2705143" y="1295944"/>
                  </a:lnTo>
                  <a:lnTo>
                    <a:pt x="2705143" y="1424178"/>
                  </a:lnTo>
                  <a:close/>
                  <a:moveTo>
                    <a:pt x="256278" y="1553784"/>
                  </a:moveTo>
                  <a:cubicBezTo>
                    <a:pt x="256278" y="1840823"/>
                    <a:pt x="488799" y="2073516"/>
                    <a:pt x="775625" y="2073516"/>
                  </a:cubicBezTo>
                  <a:lnTo>
                    <a:pt x="775625" y="2329983"/>
                  </a:lnTo>
                  <a:cubicBezTo>
                    <a:pt x="347257" y="2329983"/>
                    <a:pt x="0" y="1982457"/>
                    <a:pt x="0" y="1553784"/>
                  </a:cubicBezTo>
                  <a:lnTo>
                    <a:pt x="256278" y="1553784"/>
                  </a:lnTo>
                  <a:close/>
                  <a:moveTo>
                    <a:pt x="775625" y="1034039"/>
                  </a:moveTo>
                  <a:cubicBezTo>
                    <a:pt x="488799" y="1034039"/>
                    <a:pt x="256278" y="1266732"/>
                    <a:pt x="256278" y="1553784"/>
                  </a:cubicBezTo>
                  <a:lnTo>
                    <a:pt x="0" y="1553784"/>
                  </a:lnTo>
                  <a:cubicBezTo>
                    <a:pt x="0" y="1125098"/>
                    <a:pt x="347257" y="777572"/>
                    <a:pt x="775625" y="777572"/>
                  </a:cubicBezTo>
                  <a:lnTo>
                    <a:pt x="775625" y="1034039"/>
                  </a:lnTo>
                  <a:close/>
                  <a:moveTo>
                    <a:pt x="1436067" y="1034039"/>
                  </a:moveTo>
                  <a:lnTo>
                    <a:pt x="775625" y="1034039"/>
                  </a:lnTo>
                  <a:lnTo>
                    <a:pt x="775625" y="777572"/>
                  </a:lnTo>
                  <a:lnTo>
                    <a:pt x="1436067" y="777572"/>
                  </a:lnTo>
                  <a:lnTo>
                    <a:pt x="1436067" y="1034039"/>
                  </a:lnTo>
                  <a:close/>
                  <a:moveTo>
                    <a:pt x="1551251" y="776212"/>
                  </a:moveTo>
                  <a:cubicBezTo>
                    <a:pt x="1551251" y="811977"/>
                    <a:pt x="1554839" y="846766"/>
                    <a:pt x="1561643" y="880300"/>
                  </a:cubicBezTo>
                  <a:lnTo>
                    <a:pt x="1310490" y="931324"/>
                  </a:lnTo>
                  <a:cubicBezTo>
                    <a:pt x="1300303" y="881095"/>
                    <a:pt x="1294973" y="829211"/>
                    <a:pt x="1294973" y="776212"/>
                  </a:cubicBezTo>
                  <a:lnTo>
                    <a:pt x="1551251" y="776212"/>
                  </a:lnTo>
                  <a:close/>
                  <a:moveTo>
                    <a:pt x="2070598" y="256468"/>
                  </a:moveTo>
                  <a:cubicBezTo>
                    <a:pt x="1783772" y="256468"/>
                    <a:pt x="1551251" y="489161"/>
                    <a:pt x="1551251" y="776212"/>
                  </a:cubicBezTo>
                  <a:lnTo>
                    <a:pt x="1294973" y="776212"/>
                  </a:lnTo>
                  <a:cubicBezTo>
                    <a:pt x="1294973" y="347527"/>
                    <a:pt x="1642230" y="0"/>
                    <a:pt x="2070598" y="0"/>
                  </a:cubicBezTo>
                  <a:lnTo>
                    <a:pt x="2070598" y="256468"/>
                  </a:lnTo>
                  <a:close/>
                  <a:moveTo>
                    <a:pt x="4013070" y="256468"/>
                  </a:moveTo>
                  <a:lnTo>
                    <a:pt x="2070598" y="256468"/>
                  </a:lnTo>
                  <a:lnTo>
                    <a:pt x="2070598" y="0"/>
                  </a:lnTo>
                  <a:lnTo>
                    <a:pt x="4013070" y="0"/>
                  </a:lnTo>
                  <a:lnTo>
                    <a:pt x="4013070" y="256468"/>
                  </a:lnTo>
                  <a:close/>
                  <a:moveTo>
                    <a:pt x="4532431" y="776212"/>
                  </a:moveTo>
                  <a:cubicBezTo>
                    <a:pt x="4532431" y="489161"/>
                    <a:pt x="4299909" y="256468"/>
                    <a:pt x="4013070" y="256468"/>
                  </a:cubicBezTo>
                  <a:lnTo>
                    <a:pt x="4013070" y="0"/>
                  </a:lnTo>
                  <a:cubicBezTo>
                    <a:pt x="4441440" y="0"/>
                    <a:pt x="4788709" y="347527"/>
                    <a:pt x="4788709" y="776212"/>
                  </a:cubicBezTo>
                  <a:lnTo>
                    <a:pt x="4532431" y="776212"/>
                  </a:lnTo>
                  <a:close/>
                  <a:moveTo>
                    <a:pt x="4013070" y="1295944"/>
                  </a:moveTo>
                  <a:cubicBezTo>
                    <a:pt x="4299897" y="1295944"/>
                    <a:pt x="4532431" y="1063251"/>
                    <a:pt x="4532431" y="776212"/>
                  </a:cubicBezTo>
                  <a:lnTo>
                    <a:pt x="4788709" y="776212"/>
                  </a:lnTo>
                  <a:cubicBezTo>
                    <a:pt x="4788709" y="1204898"/>
                    <a:pt x="4441440" y="1552412"/>
                    <a:pt x="4013070" y="1552412"/>
                  </a:cubicBezTo>
                  <a:lnTo>
                    <a:pt x="4013070" y="1295944"/>
                  </a:lnTo>
                  <a:close/>
                  <a:moveTo>
                    <a:pt x="2705143" y="1295944"/>
                  </a:moveTo>
                  <a:lnTo>
                    <a:pt x="4013070" y="1295944"/>
                  </a:lnTo>
                  <a:lnTo>
                    <a:pt x="4013070" y="1552412"/>
                  </a:lnTo>
                  <a:lnTo>
                    <a:pt x="2705143" y="1552412"/>
                  </a:lnTo>
                  <a:lnTo>
                    <a:pt x="2705143" y="1295944"/>
                  </a:lnTo>
                  <a:close/>
                  <a:moveTo>
                    <a:pt x="2589959" y="1553784"/>
                  </a:moveTo>
                  <a:cubicBezTo>
                    <a:pt x="2589959" y="1518007"/>
                    <a:pt x="2586371" y="1483217"/>
                    <a:pt x="2579566" y="1449684"/>
                  </a:cubicBezTo>
                  <a:lnTo>
                    <a:pt x="2830719" y="1398672"/>
                  </a:lnTo>
                  <a:cubicBezTo>
                    <a:pt x="2840906" y="1448889"/>
                    <a:pt x="2846237" y="1500772"/>
                    <a:pt x="2846237" y="1553784"/>
                  </a:cubicBezTo>
                  <a:lnTo>
                    <a:pt x="2589959" y="1553784"/>
                  </a:lnTo>
                  <a:close/>
                  <a:moveTo>
                    <a:pt x="2070611" y="2073516"/>
                  </a:moveTo>
                  <a:cubicBezTo>
                    <a:pt x="2357438" y="2073516"/>
                    <a:pt x="2589959" y="1840823"/>
                    <a:pt x="2589959" y="1553784"/>
                  </a:cubicBezTo>
                  <a:lnTo>
                    <a:pt x="2846237" y="1553784"/>
                  </a:lnTo>
                  <a:cubicBezTo>
                    <a:pt x="2846237" y="1982457"/>
                    <a:pt x="2498980" y="2329983"/>
                    <a:pt x="2070611" y="2329983"/>
                  </a:cubicBezTo>
                  <a:lnTo>
                    <a:pt x="2070611" y="2073516"/>
                  </a:lnTo>
                  <a:close/>
                  <a:moveTo>
                    <a:pt x="775625" y="2073516"/>
                  </a:moveTo>
                  <a:lnTo>
                    <a:pt x="2070611" y="2073516"/>
                  </a:lnTo>
                  <a:lnTo>
                    <a:pt x="2070611" y="2329983"/>
                  </a:lnTo>
                  <a:lnTo>
                    <a:pt x="775625" y="2329983"/>
                  </a:lnTo>
                  <a:lnTo>
                    <a:pt x="775625" y="2073516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2" name="Google Shape;3272;p133"/>
            <p:cNvSpPr/>
            <p:nvPr/>
          </p:nvSpPr>
          <p:spPr>
            <a:xfrm flipH="1" rot="10800000">
              <a:off x="18551415" y="5418332"/>
              <a:ext cx="3237600" cy="1296000"/>
            </a:xfrm>
            <a:prstGeom prst="roundRect">
              <a:avLst>
                <a:gd fmla="val 50000" name="adj"/>
              </a:avLst>
            </a:pr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3" name="Google Shape;3273;p133"/>
            <p:cNvSpPr/>
            <p:nvPr/>
          </p:nvSpPr>
          <p:spPr>
            <a:xfrm flipH="1" rot="10800000">
              <a:off x="17269256" y="6208880"/>
              <a:ext cx="2564400" cy="1270200"/>
            </a:xfrm>
            <a:prstGeom prst="roundRect">
              <a:avLst>
                <a:gd fmla="val 50000" name="adj"/>
              </a:avLst>
            </a:prstGeom>
            <a:solidFill>
              <a:srgbClr val="FAFAFA"/>
            </a:solidFill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4" name="Google Shape;3274;p133"/>
          <p:cNvSpPr txBox="1"/>
          <p:nvPr>
            <p:ph idx="3" type="body"/>
          </p:nvPr>
        </p:nvSpPr>
        <p:spPr>
          <a:xfrm>
            <a:off x="992024" y="711788"/>
            <a:ext cx="7643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75" name="Google Shape;3275;p133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2 (плашка + текст)">
  <p:cSld name="текстовые блоки_2 (плашка + текст)">
    <p:bg>
      <p:bgPr>
        <a:solidFill>
          <a:schemeClr val="lt1"/>
        </a:solidFill>
      </p:bgPr>
    </p:bg>
    <p:spTree>
      <p:nvGrpSpPr>
        <p:cNvPr id="3276" name="Shape 3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" name="Google Shape;3277;p134"/>
          <p:cNvSpPr/>
          <p:nvPr/>
        </p:nvSpPr>
        <p:spPr>
          <a:xfrm>
            <a:off x="0" y="0"/>
            <a:ext cx="8628900" cy="11160000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278" name="Google Shape;3278;p1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279" name="Google Shape;3279;p134"/>
          <p:cNvSpPr txBox="1"/>
          <p:nvPr>
            <p:ph idx="1" type="body"/>
          </p:nvPr>
        </p:nvSpPr>
        <p:spPr>
          <a:xfrm>
            <a:off x="992024" y="4249681"/>
            <a:ext cx="69429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0" name="Google Shape;3280;p134"/>
          <p:cNvSpPr txBox="1"/>
          <p:nvPr>
            <p:ph idx="2" type="body"/>
          </p:nvPr>
        </p:nvSpPr>
        <p:spPr>
          <a:xfrm>
            <a:off x="9765234" y="2808472"/>
            <a:ext cx="83028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1" name="Google Shape;3281;p134"/>
          <p:cNvSpPr txBox="1"/>
          <p:nvPr>
            <p:ph idx="3" type="body"/>
          </p:nvPr>
        </p:nvSpPr>
        <p:spPr>
          <a:xfrm>
            <a:off x="9765234" y="6280511"/>
            <a:ext cx="90831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2" name="Google Shape;3282;p134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3 (плашка + пункты с иконками)">
  <p:cSld name="текстовые блоки_3 (плашка + пункты с иконками)">
    <p:bg>
      <p:bgPr>
        <a:solidFill>
          <a:schemeClr val="lt1"/>
        </a:solidFill>
      </p:bgPr>
    </p:bg>
    <p:spTree>
      <p:nvGrpSpPr>
        <p:cNvPr id="3283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p135"/>
          <p:cNvSpPr/>
          <p:nvPr/>
        </p:nvSpPr>
        <p:spPr>
          <a:xfrm>
            <a:off x="0" y="0"/>
            <a:ext cx="8628900" cy="111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285" name="Google Shape;3285;p1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286" name="Google Shape;3286;p135"/>
          <p:cNvSpPr txBox="1"/>
          <p:nvPr>
            <p:ph idx="1" type="body"/>
          </p:nvPr>
        </p:nvSpPr>
        <p:spPr>
          <a:xfrm>
            <a:off x="992024" y="4693142"/>
            <a:ext cx="69429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7" name="Google Shape;3287;p135"/>
          <p:cNvSpPr txBox="1"/>
          <p:nvPr>
            <p:ph idx="2" type="body"/>
          </p:nvPr>
        </p:nvSpPr>
        <p:spPr>
          <a:xfrm>
            <a:off x="11201600" y="1530879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8" name="Google Shape;3288;p135"/>
          <p:cNvSpPr txBox="1"/>
          <p:nvPr>
            <p:ph idx="3" type="body"/>
          </p:nvPr>
        </p:nvSpPr>
        <p:spPr>
          <a:xfrm>
            <a:off x="11201600" y="2026884"/>
            <a:ext cx="7646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9" name="Google Shape;3289;p135"/>
          <p:cNvSpPr txBox="1"/>
          <p:nvPr>
            <p:ph idx="4" type="body"/>
          </p:nvPr>
        </p:nvSpPr>
        <p:spPr>
          <a:xfrm>
            <a:off x="11201600" y="3723328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0" name="Google Shape;3290;p135"/>
          <p:cNvSpPr txBox="1"/>
          <p:nvPr>
            <p:ph idx="5" type="body"/>
          </p:nvPr>
        </p:nvSpPr>
        <p:spPr>
          <a:xfrm>
            <a:off x="11201600" y="4219334"/>
            <a:ext cx="7646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1" name="Google Shape;3291;p135"/>
          <p:cNvSpPr txBox="1"/>
          <p:nvPr>
            <p:ph idx="6" type="body"/>
          </p:nvPr>
        </p:nvSpPr>
        <p:spPr>
          <a:xfrm>
            <a:off x="11201600" y="5912839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2" name="Google Shape;3292;p135"/>
          <p:cNvSpPr txBox="1"/>
          <p:nvPr>
            <p:ph idx="7" type="body"/>
          </p:nvPr>
        </p:nvSpPr>
        <p:spPr>
          <a:xfrm>
            <a:off x="11201600" y="6408844"/>
            <a:ext cx="7646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3" name="Google Shape;3293;p135"/>
          <p:cNvSpPr txBox="1"/>
          <p:nvPr>
            <p:ph idx="8" type="body"/>
          </p:nvPr>
        </p:nvSpPr>
        <p:spPr>
          <a:xfrm>
            <a:off x="11201600" y="8100430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4" name="Google Shape;3294;p135"/>
          <p:cNvSpPr txBox="1"/>
          <p:nvPr>
            <p:ph idx="9" type="body"/>
          </p:nvPr>
        </p:nvSpPr>
        <p:spPr>
          <a:xfrm>
            <a:off x="11201600" y="8596435"/>
            <a:ext cx="7646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5" name="Google Shape;3295;p135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4 (плашка + краткие пункты с иконками)">
  <p:cSld name="текстовые блоки_4 (плашка + краткие пункты с иконками)">
    <p:bg>
      <p:bgPr>
        <a:solidFill>
          <a:schemeClr val="lt1"/>
        </a:solidFill>
      </p:bgPr>
    </p:bg>
    <p:spTree>
      <p:nvGrpSpPr>
        <p:cNvPr id="3296" name="Shape 3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" name="Google Shape;3297;p136"/>
          <p:cNvSpPr txBox="1"/>
          <p:nvPr>
            <p:ph idx="1" type="body"/>
          </p:nvPr>
        </p:nvSpPr>
        <p:spPr>
          <a:xfrm>
            <a:off x="11201600" y="1375813"/>
            <a:ext cx="764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8" name="Google Shape;3298;p136"/>
          <p:cNvSpPr txBox="1"/>
          <p:nvPr>
            <p:ph idx="2" type="body"/>
          </p:nvPr>
        </p:nvSpPr>
        <p:spPr>
          <a:xfrm>
            <a:off x="11201600" y="2911810"/>
            <a:ext cx="764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9" name="Google Shape;3299;p136"/>
          <p:cNvSpPr txBox="1"/>
          <p:nvPr>
            <p:ph idx="3" type="body"/>
          </p:nvPr>
        </p:nvSpPr>
        <p:spPr>
          <a:xfrm>
            <a:off x="11201600" y="4447806"/>
            <a:ext cx="764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0" name="Google Shape;3300;p136"/>
          <p:cNvSpPr txBox="1"/>
          <p:nvPr>
            <p:ph idx="4" type="body"/>
          </p:nvPr>
        </p:nvSpPr>
        <p:spPr>
          <a:xfrm>
            <a:off x="11201600" y="5983803"/>
            <a:ext cx="764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1" name="Google Shape;3301;p136"/>
          <p:cNvSpPr txBox="1"/>
          <p:nvPr>
            <p:ph idx="5" type="body"/>
          </p:nvPr>
        </p:nvSpPr>
        <p:spPr>
          <a:xfrm>
            <a:off x="11201600" y="7519799"/>
            <a:ext cx="764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2" name="Google Shape;3302;p136"/>
          <p:cNvSpPr txBox="1"/>
          <p:nvPr>
            <p:ph idx="6" type="body"/>
          </p:nvPr>
        </p:nvSpPr>
        <p:spPr>
          <a:xfrm>
            <a:off x="11201600" y="9055795"/>
            <a:ext cx="764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3303" name="Google Shape;3303;p1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628380" cy="1115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304" name="Google Shape;3304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05" name="Google Shape;3305;p136"/>
          <p:cNvSpPr txBox="1"/>
          <p:nvPr>
            <p:ph idx="7" type="body"/>
          </p:nvPr>
        </p:nvSpPr>
        <p:spPr>
          <a:xfrm>
            <a:off x="992024" y="4693142"/>
            <a:ext cx="69429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6" name="Google Shape;3306;p136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5 (2 столбца)">
  <p:cSld name="текстовые блоки_5 (2 столбца)">
    <p:bg>
      <p:bgPr>
        <a:solidFill>
          <a:schemeClr val="lt1"/>
        </a:solidFill>
      </p:bgPr>
    </p:bg>
    <p:spTree>
      <p:nvGrpSpPr>
        <p:cNvPr id="3307" name="Shape 3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308" name="Google Shape;3308;p1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09" name="Google Shape;3309;p137"/>
          <p:cNvSpPr/>
          <p:nvPr/>
        </p:nvSpPr>
        <p:spPr>
          <a:xfrm>
            <a:off x="992023" y="3058701"/>
            <a:ext cx="8773200" cy="7109400"/>
          </a:xfrm>
          <a:prstGeom prst="round2SameRect">
            <a:avLst>
              <a:gd fmla="val 6202" name="adj1"/>
              <a:gd fmla="val 0" name="adj2"/>
            </a:avLst>
          </a:prstGeom>
          <a:noFill/>
          <a:ln cap="flat" cmpd="sng" w="55100">
            <a:solidFill>
              <a:srgbClr val="3044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310" name="Google Shape;3310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023" y="3058701"/>
            <a:ext cx="8773056" cy="1529152"/>
          </a:xfrm>
          <a:prstGeom prst="rect">
            <a:avLst/>
          </a:prstGeom>
          <a:noFill/>
          <a:ln>
            <a:noFill/>
          </a:ln>
        </p:spPr>
      </p:pic>
      <p:sp>
        <p:nvSpPr>
          <p:cNvPr id="3311" name="Google Shape;3311;p137"/>
          <p:cNvSpPr/>
          <p:nvPr/>
        </p:nvSpPr>
        <p:spPr>
          <a:xfrm>
            <a:off x="10075240" y="3058701"/>
            <a:ext cx="8773200" cy="7109400"/>
          </a:xfrm>
          <a:prstGeom prst="round2SameRect">
            <a:avLst>
              <a:gd fmla="val 5859" name="adj1"/>
              <a:gd fmla="val 0" name="adj2"/>
            </a:avLst>
          </a:prstGeom>
          <a:noFill/>
          <a:ln cap="flat" cmpd="sng" w="55100">
            <a:solidFill>
              <a:srgbClr val="009B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312" name="Google Shape;3312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75240" y="3058701"/>
            <a:ext cx="8773056" cy="1529152"/>
          </a:xfrm>
          <a:prstGeom prst="rect">
            <a:avLst/>
          </a:prstGeom>
          <a:noFill/>
          <a:ln>
            <a:noFill/>
          </a:ln>
        </p:spPr>
      </p:pic>
      <p:sp>
        <p:nvSpPr>
          <p:cNvPr id="3313" name="Google Shape;3313;p137"/>
          <p:cNvSpPr txBox="1"/>
          <p:nvPr>
            <p:ph idx="1" type="body"/>
          </p:nvPr>
        </p:nvSpPr>
        <p:spPr>
          <a:xfrm>
            <a:off x="3058739" y="3599298"/>
            <a:ext cx="60453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4" name="Google Shape;3314;p137"/>
          <p:cNvSpPr txBox="1"/>
          <p:nvPr>
            <p:ph idx="2" type="body"/>
          </p:nvPr>
        </p:nvSpPr>
        <p:spPr>
          <a:xfrm>
            <a:off x="12214290" y="3599298"/>
            <a:ext cx="60453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5" name="Google Shape;3315;p137"/>
          <p:cNvSpPr txBox="1"/>
          <p:nvPr>
            <p:ph idx="3" type="body"/>
          </p:nvPr>
        </p:nvSpPr>
        <p:spPr>
          <a:xfrm>
            <a:off x="2561578" y="5221209"/>
            <a:ext cx="654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6" name="Google Shape;3316;p137"/>
          <p:cNvSpPr txBox="1"/>
          <p:nvPr>
            <p:ph idx="4" type="body"/>
          </p:nvPr>
        </p:nvSpPr>
        <p:spPr>
          <a:xfrm>
            <a:off x="2561578" y="6224490"/>
            <a:ext cx="654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7" name="Google Shape;3317;p137"/>
          <p:cNvSpPr txBox="1"/>
          <p:nvPr>
            <p:ph idx="5" type="body"/>
          </p:nvPr>
        </p:nvSpPr>
        <p:spPr>
          <a:xfrm>
            <a:off x="2561578" y="7216501"/>
            <a:ext cx="654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8" name="Google Shape;3318;p137"/>
          <p:cNvSpPr txBox="1"/>
          <p:nvPr>
            <p:ph idx="6" type="body"/>
          </p:nvPr>
        </p:nvSpPr>
        <p:spPr>
          <a:xfrm>
            <a:off x="2561578" y="8208512"/>
            <a:ext cx="654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19" name="Google Shape;3319;p137"/>
          <p:cNvSpPr txBox="1"/>
          <p:nvPr>
            <p:ph idx="7" type="body"/>
          </p:nvPr>
        </p:nvSpPr>
        <p:spPr>
          <a:xfrm>
            <a:off x="2561578" y="9200523"/>
            <a:ext cx="654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0" name="Google Shape;3320;p137"/>
          <p:cNvSpPr txBox="1"/>
          <p:nvPr>
            <p:ph idx="8" type="body"/>
          </p:nvPr>
        </p:nvSpPr>
        <p:spPr>
          <a:xfrm>
            <a:off x="11644793" y="5221209"/>
            <a:ext cx="654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1" name="Google Shape;3321;p137"/>
          <p:cNvSpPr txBox="1"/>
          <p:nvPr>
            <p:ph idx="9" type="body"/>
          </p:nvPr>
        </p:nvSpPr>
        <p:spPr>
          <a:xfrm>
            <a:off x="11644793" y="6224490"/>
            <a:ext cx="654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2" name="Google Shape;3322;p137"/>
          <p:cNvSpPr txBox="1"/>
          <p:nvPr>
            <p:ph idx="13" type="body"/>
          </p:nvPr>
        </p:nvSpPr>
        <p:spPr>
          <a:xfrm>
            <a:off x="11644793" y="7216501"/>
            <a:ext cx="654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3" name="Google Shape;3323;p137"/>
          <p:cNvSpPr txBox="1"/>
          <p:nvPr>
            <p:ph idx="14" type="body"/>
          </p:nvPr>
        </p:nvSpPr>
        <p:spPr>
          <a:xfrm>
            <a:off x="11644793" y="8208512"/>
            <a:ext cx="654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4" name="Google Shape;3324;p137"/>
          <p:cNvSpPr txBox="1"/>
          <p:nvPr>
            <p:ph idx="15" type="body"/>
          </p:nvPr>
        </p:nvSpPr>
        <p:spPr>
          <a:xfrm>
            <a:off x="11644793" y="9200523"/>
            <a:ext cx="6542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5" name="Google Shape;3325;p137"/>
          <p:cNvSpPr txBox="1"/>
          <p:nvPr>
            <p:ph idx="16" type="body"/>
          </p:nvPr>
        </p:nvSpPr>
        <p:spPr>
          <a:xfrm>
            <a:off x="992024" y="711788"/>
            <a:ext cx="7643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26" name="Google Shape;3326;p137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6">
  <p:cSld name="текстовые блоки_6">
    <p:bg>
      <p:bgPr>
        <a:solidFill>
          <a:schemeClr val="lt1"/>
        </a:solidFill>
      </p:bgPr>
    </p:bg>
    <p:spTree>
      <p:nvGrpSpPr>
        <p:cNvPr id="3327" name="Shape 3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328" name="Google Shape;3328;p1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29" name="Google Shape;3329;p138"/>
          <p:cNvSpPr txBox="1"/>
          <p:nvPr>
            <p:ph idx="1" type="body"/>
          </p:nvPr>
        </p:nvSpPr>
        <p:spPr>
          <a:xfrm>
            <a:off x="3058739" y="4424496"/>
            <a:ext cx="60453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0" name="Google Shape;3330;p138"/>
          <p:cNvSpPr txBox="1"/>
          <p:nvPr>
            <p:ph idx="2" type="body"/>
          </p:nvPr>
        </p:nvSpPr>
        <p:spPr>
          <a:xfrm>
            <a:off x="12214290" y="4424496"/>
            <a:ext cx="60453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1" name="Google Shape;3331;p138"/>
          <p:cNvSpPr txBox="1"/>
          <p:nvPr>
            <p:ph idx="3" type="body"/>
          </p:nvPr>
        </p:nvSpPr>
        <p:spPr>
          <a:xfrm>
            <a:off x="1488036" y="5576726"/>
            <a:ext cx="65427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marR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2" name="Google Shape;3332;p138"/>
          <p:cNvSpPr txBox="1"/>
          <p:nvPr>
            <p:ph idx="4" type="body"/>
          </p:nvPr>
        </p:nvSpPr>
        <p:spPr>
          <a:xfrm>
            <a:off x="10643586" y="5576726"/>
            <a:ext cx="6542700" cy="19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marR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3" name="Google Shape;3333;p138"/>
          <p:cNvSpPr txBox="1"/>
          <p:nvPr>
            <p:ph idx="5" type="body"/>
          </p:nvPr>
        </p:nvSpPr>
        <p:spPr>
          <a:xfrm>
            <a:off x="992024" y="711788"/>
            <a:ext cx="7643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4" name="Google Shape;3334;p138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7 (краткие подпункты + иконки)">
  <p:cSld name="текстовые блоки_7 (краткие подпункты + иконки)">
    <p:bg>
      <p:bgPr>
        <a:solidFill>
          <a:schemeClr val="lt1"/>
        </a:solidFill>
      </p:bgPr>
    </p:bg>
    <p:spTree>
      <p:nvGrpSpPr>
        <p:cNvPr id="3335" name="Shape 3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336" name="Google Shape;3336;p1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37" name="Google Shape;3337;p139"/>
          <p:cNvSpPr txBox="1"/>
          <p:nvPr>
            <p:ph idx="1" type="body"/>
          </p:nvPr>
        </p:nvSpPr>
        <p:spPr>
          <a:xfrm>
            <a:off x="992022" y="1984022"/>
            <a:ext cx="7643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8" name="Google Shape;3338;p139"/>
          <p:cNvSpPr txBox="1"/>
          <p:nvPr>
            <p:ph idx="2" type="body"/>
          </p:nvPr>
        </p:nvSpPr>
        <p:spPr>
          <a:xfrm>
            <a:off x="11201600" y="3120497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39" name="Google Shape;3339;p139"/>
          <p:cNvSpPr txBox="1"/>
          <p:nvPr>
            <p:ph idx="3" type="body"/>
          </p:nvPr>
        </p:nvSpPr>
        <p:spPr>
          <a:xfrm>
            <a:off x="11201600" y="4656493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0" name="Google Shape;3340;p139"/>
          <p:cNvSpPr txBox="1"/>
          <p:nvPr>
            <p:ph idx="4" type="body"/>
          </p:nvPr>
        </p:nvSpPr>
        <p:spPr>
          <a:xfrm>
            <a:off x="11201600" y="6192489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1" name="Google Shape;3341;p139"/>
          <p:cNvSpPr txBox="1"/>
          <p:nvPr>
            <p:ph idx="5" type="body"/>
          </p:nvPr>
        </p:nvSpPr>
        <p:spPr>
          <a:xfrm>
            <a:off x="11201600" y="7728486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2" name="Google Shape;3342;p139"/>
          <p:cNvSpPr txBox="1"/>
          <p:nvPr>
            <p:ph idx="6" type="body"/>
          </p:nvPr>
        </p:nvSpPr>
        <p:spPr>
          <a:xfrm>
            <a:off x="11201600" y="9264482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3" name="Google Shape;3343;p139"/>
          <p:cNvSpPr txBox="1"/>
          <p:nvPr>
            <p:ph idx="7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4" name="Google Shape;3344;p139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8">
  <p:cSld name="текстовые блоки_8">
    <p:bg>
      <p:bgPr>
        <a:solidFill>
          <a:schemeClr val="dk1"/>
        </a:solidFill>
      </p:bgPr>
    </p:bg>
    <p:spTree>
      <p:nvGrpSpPr>
        <p:cNvPr id="3345" name="Shape 3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6" name="Google Shape;3346;p140"/>
          <p:cNvSpPr txBox="1"/>
          <p:nvPr>
            <p:ph idx="1" type="body"/>
          </p:nvPr>
        </p:nvSpPr>
        <p:spPr>
          <a:xfrm>
            <a:off x="11465333" y="8628466"/>
            <a:ext cx="73887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7" name="Google Shape;3347;p140"/>
          <p:cNvSpPr txBox="1"/>
          <p:nvPr>
            <p:ph idx="2" type="body"/>
          </p:nvPr>
        </p:nvSpPr>
        <p:spPr>
          <a:xfrm>
            <a:off x="1910566" y="2149358"/>
            <a:ext cx="409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8" name="Google Shape;3348;p140"/>
          <p:cNvSpPr txBox="1"/>
          <p:nvPr>
            <p:ph idx="3" type="body"/>
          </p:nvPr>
        </p:nvSpPr>
        <p:spPr>
          <a:xfrm>
            <a:off x="1910566" y="3141369"/>
            <a:ext cx="409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49" name="Google Shape;3349;p140"/>
          <p:cNvSpPr txBox="1"/>
          <p:nvPr>
            <p:ph idx="4" type="body"/>
          </p:nvPr>
        </p:nvSpPr>
        <p:spPr>
          <a:xfrm>
            <a:off x="1910566" y="4133380"/>
            <a:ext cx="409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0" name="Google Shape;3350;p140"/>
          <p:cNvSpPr txBox="1"/>
          <p:nvPr>
            <p:ph idx="5" type="body"/>
          </p:nvPr>
        </p:nvSpPr>
        <p:spPr>
          <a:xfrm>
            <a:off x="1910566" y="5125392"/>
            <a:ext cx="409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1" name="Google Shape;3351;p140"/>
          <p:cNvSpPr txBox="1"/>
          <p:nvPr>
            <p:ph idx="6" type="body"/>
          </p:nvPr>
        </p:nvSpPr>
        <p:spPr>
          <a:xfrm>
            <a:off x="1910566" y="6117402"/>
            <a:ext cx="409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2" name="Google Shape;3352;p140"/>
          <p:cNvSpPr txBox="1"/>
          <p:nvPr>
            <p:ph idx="7" type="body"/>
          </p:nvPr>
        </p:nvSpPr>
        <p:spPr>
          <a:xfrm>
            <a:off x="8410387" y="2149358"/>
            <a:ext cx="409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3" name="Google Shape;3353;p140"/>
          <p:cNvSpPr txBox="1"/>
          <p:nvPr>
            <p:ph idx="8" type="body"/>
          </p:nvPr>
        </p:nvSpPr>
        <p:spPr>
          <a:xfrm>
            <a:off x="8410387" y="3141369"/>
            <a:ext cx="409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4" name="Google Shape;3354;p140"/>
          <p:cNvSpPr txBox="1"/>
          <p:nvPr>
            <p:ph idx="9" type="body"/>
          </p:nvPr>
        </p:nvSpPr>
        <p:spPr>
          <a:xfrm>
            <a:off x="8410387" y="4133380"/>
            <a:ext cx="409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5" name="Google Shape;3355;p140"/>
          <p:cNvSpPr txBox="1"/>
          <p:nvPr>
            <p:ph idx="13" type="body"/>
          </p:nvPr>
        </p:nvSpPr>
        <p:spPr>
          <a:xfrm>
            <a:off x="8410387" y="5125392"/>
            <a:ext cx="409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6" name="Google Shape;3356;p140"/>
          <p:cNvSpPr txBox="1"/>
          <p:nvPr>
            <p:ph idx="14" type="body"/>
          </p:nvPr>
        </p:nvSpPr>
        <p:spPr>
          <a:xfrm>
            <a:off x="8410387" y="6117402"/>
            <a:ext cx="40911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7" name="Google Shape;3357;p140"/>
          <p:cNvSpPr txBox="1"/>
          <p:nvPr>
            <p:ph idx="15" type="body"/>
          </p:nvPr>
        </p:nvSpPr>
        <p:spPr>
          <a:xfrm>
            <a:off x="992022" y="992011"/>
            <a:ext cx="5386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58" name="Google Shape;3358;p140"/>
          <p:cNvSpPr txBox="1"/>
          <p:nvPr>
            <p:ph idx="16" type="body"/>
          </p:nvPr>
        </p:nvSpPr>
        <p:spPr>
          <a:xfrm>
            <a:off x="7491846" y="992011"/>
            <a:ext cx="5386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3359" name="Google Shape;3359;p1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60" name="Google Shape;3360;p140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9 (подпункты на 2-3 строки + иконки)">
  <p:cSld name="текстовые блоки_9 (подпункты на 2-3 строки + иконки)">
    <p:bg>
      <p:bgPr>
        <a:solidFill>
          <a:schemeClr val="lt1"/>
        </a:solidFill>
      </p:bgPr>
    </p:bg>
    <p:spTree>
      <p:nvGrpSpPr>
        <p:cNvPr id="3361" name="Shape 3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362" name="Google Shape;3362;p1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63" name="Google Shape;3363;p141"/>
          <p:cNvSpPr txBox="1"/>
          <p:nvPr>
            <p:ph idx="1" type="body"/>
          </p:nvPr>
        </p:nvSpPr>
        <p:spPr>
          <a:xfrm>
            <a:off x="992022" y="1984022"/>
            <a:ext cx="7643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364" name="Google Shape;3364;p141"/>
          <p:cNvGrpSpPr/>
          <p:nvPr/>
        </p:nvGrpSpPr>
        <p:grpSpPr>
          <a:xfrm>
            <a:off x="-3216393" y="6306270"/>
            <a:ext cx="8458057" cy="7746094"/>
            <a:chOff x="-3952800" y="7750117"/>
            <a:chExt cx="10394564" cy="9519594"/>
          </a:xfrm>
        </p:grpSpPr>
        <p:sp>
          <p:nvSpPr>
            <p:cNvPr id="3365" name="Google Shape;3365;p141"/>
            <p:cNvSpPr/>
            <p:nvPr/>
          </p:nvSpPr>
          <p:spPr>
            <a:xfrm>
              <a:off x="-2162688" y="9102938"/>
              <a:ext cx="6814415" cy="6813648"/>
            </a:xfrm>
            <a:custGeom>
              <a:rect b="b" l="l" r="r" t="t"/>
              <a:pathLst>
                <a:path extrusionOk="0" h="6813648" w="6814415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6" name="Google Shape;3366;p141"/>
            <p:cNvSpPr/>
            <p:nvPr/>
          </p:nvSpPr>
          <p:spPr>
            <a:xfrm>
              <a:off x="-2162688" y="9102925"/>
              <a:ext cx="6814415" cy="6813643"/>
            </a:xfrm>
            <a:custGeom>
              <a:rect b="b" l="l" r="r" t="t"/>
              <a:pathLst>
                <a:path extrusionOk="0" h="6813643" w="6814415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7" name="Google Shape;3367;p141"/>
            <p:cNvSpPr/>
            <p:nvPr/>
          </p:nvSpPr>
          <p:spPr>
            <a:xfrm>
              <a:off x="4698655" y="8442156"/>
              <a:ext cx="640848" cy="640776"/>
            </a:xfrm>
            <a:custGeom>
              <a:rect b="b" l="l" r="r" t="t"/>
              <a:pathLst>
                <a:path extrusionOk="0" h="640776" w="640848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8" name="Google Shape;3368;p141"/>
            <p:cNvSpPr/>
            <p:nvPr/>
          </p:nvSpPr>
          <p:spPr>
            <a:xfrm>
              <a:off x="-3952800" y="12509792"/>
              <a:ext cx="10394564" cy="12815"/>
            </a:xfrm>
            <a:custGeom>
              <a:rect b="b" l="l" r="r" t="t"/>
              <a:pathLst>
                <a:path extrusionOk="0" h="12815" w="10394564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5100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9" name="Google Shape;3369;p141"/>
            <p:cNvSpPr/>
            <p:nvPr/>
          </p:nvSpPr>
          <p:spPr>
            <a:xfrm>
              <a:off x="1244584" y="7750117"/>
              <a:ext cx="12816" cy="9519594"/>
            </a:xfrm>
            <a:custGeom>
              <a:rect b="b" l="l" r="r" t="t"/>
              <a:pathLst>
                <a:path extrusionOk="0" h="9519594" w="12816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cmpd="sng" w="55100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0" name="Google Shape;3370;p141"/>
            <p:cNvSpPr/>
            <p:nvPr/>
          </p:nvSpPr>
          <p:spPr>
            <a:xfrm>
              <a:off x="2929913" y="14145067"/>
              <a:ext cx="358875" cy="358834"/>
            </a:xfrm>
            <a:custGeom>
              <a:rect b="b" l="l" r="r" t="t"/>
              <a:pathLst>
                <a:path extrusionOk="0" h="358834" w="358875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1" name="Google Shape;3371;p141"/>
            <p:cNvSpPr/>
            <p:nvPr/>
          </p:nvSpPr>
          <p:spPr>
            <a:xfrm>
              <a:off x="-3320544" y="12246946"/>
              <a:ext cx="525686" cy="525626"/>
            </a:xfrm>
            <a:custGeom>
              <a:rect b="b" l="l" r="r" t="t"/>
              <a:pathLst>
                <a:path extrusionOk="0" h="166601" w="16662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755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2" name="Google Shape;3372;p141"/>
          <p:cNvSpPr txBox="1"/>
          <p:nvPr>
            <p:ph idx="2" type="body"/>
          </p:nvPr>
        </p:nvSpPr>
        <p:spPr>
          <a:xfrm>
            <a:off x="10643577" y="2108024"/>
            <a:ext cx="791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3" name="Google Shape;3373;p141"/>
          <p:cNvSpPr txBox="1"/>
          <p:nvPr>
            <p:ph idx="3" type="body"/>
          </p:nvPr>
        </p:nvSpPr>
        <p:spPr>
          <a:xfrm>
            <a:off x="10643577" y="3849277"/>
            <a:ext cx="791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4" name="Google Shape;3374;p141"/>
          <p:cNvSpPr txBox="1"/>
          <p:nvPr>
            <p:ph idx="4" type="body"/>
          </p:nvPr>
        </p:nvSpPr>
        <p:spPr>
          <a:xfrm>
            <a:off x="10643577" y="5587308"/>
            <a:ext cx="791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5" name="Google Shape;3375;p141"/>
          <p:cNvSpPr txBox="1"/>
          <p:nvPr>
            <p:ph idx="5" type="body"/>
          </p:nvPr>
        </p:nvSpPr>
        <p:spPr>
          <a:xfrm>
            <a:off x="10643577" y="7325339"/>
            <a:ext cx="791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6" name="Google Shape;3376;p141"/>
          <p:cNvSpPr txBox="1"/>
          <p:nvPr>
            <p:ph idx="6" type="body"/>
          </p:nvPr>
        </p:nvSpPr>
        <p:spPr>
          <a:xfrm>
            <a:off x="10643577" y="9063371"/>
            <a:ext cx="791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7" name="Google Shape;3377;p141"/>
          <p:cNvSpPr txBox="1"/>
          <p:nvPr>
            <p:ph idx="7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78" name="Google Shape;3378;p141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Вопросы">
  <p:cSld name="3_Вопросы">
    <p:bg>
      <p:bgPr>
        <a:solidFill>
          <a:schemeClr val="dk1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15"/>
          <p:cNvGrpSpPr/>
          <p:nvPr/>
        </p:nvGrpSpPr>
        <p:grpSpPr>
          <a:xfrm rot="5400000">
            <a:off x="5189539" y="-3486149"/>
            <a:ext cx="9461500" cy="18161002"/>
            <a:chOff x="11436302" y="2605053"/>
            <a:chExt cx="7121697" cy="6499104"/>
          </a:xfrm>
        </p:grpSpPr>
        <p:sp>
          <p:nvSpPr>
            <p:cNvPr id="159" name="Google Shape;159;p15"/>
            <p:cNvSpPr/>
            <p:nvPr/>
          </p:nvSpPr>
          <p:spPr>
            <a:xfrm>
              <a:off x="11436302" y="2605053"/>
              <a:ext cx="3560801" cy="3254392"/>
            </a:xfrm>
            <a:custGeom>
              <a:rect b="b" l="l" r="r" t="t"/>
              <a:pathLst>
                <a:path extrusionOk="0" h="3254392" w="3560801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11436302" y="5849766"/>
              <a:ext cx="3560801" cy="3254391"/>
            </a:xfrm>
            <a:custGeom>
              <a:rect b="b" l="l" r="r" t="t"/>
              <a:pathLst>
                <a:path extrusionOk="0" h="3254391" w="356080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4997103" y="2605053"/>
              <a:ext cx="3560801" cy="3254392"/>
            </a:xfrm>
            <a:custGeom>
              <a:rect b="b" l="l" r="r" t="t"/>
              <a:pathLst>
                <a:path extrusionOk="0" h="3254392" w="3560801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14997198" y="5849766"/>
              <a:ext cx="3560801" cy="3254391"/>
            </a:xfrm>
            <a:custGeom>
              <a:rect b="b" l="l" r="r" t="t"/>
              <a:pathLst>
                <a:path extrusionOk="0" h="3254391" w="356080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" name="Google Shape;163;p15"/>
          <p:cNvSpPr txBox="1"/>
          <p:nvPr>
            <p:ph idx="1" type="body"/>
          </p:nvPr>
        </p:nvSpPr>
        <p:spPr>
          <a:xfrm>
            <a:off x="7098397" y="5079925"/>
            <a:ext cx="5643781" cy="1000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115384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  <a:defRPr b="1" sz="65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10 (текстовые пункты + маленькие иконки)">
  <p:cSld name="текстовые блоки_10 (текстовые пункты + маленькие иконки)">
    <p:bg>
      <p:bgPr>
        <a:solidFill>
          <a:schemeClr val="lt1"/>
        </a:solidFill>
      </p:bgPr>
    </p:bg>
    <p:spTree>
      <p:nvGrpSpPr>
        <p:cNvPr id="3379" name="Shape 3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380" name="Google Shape;3380;p1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81" name="Google Shape;3381;p142"/>
          <p:cNvSpPr txBox="1"/>
          <p:nvPr>
            <p:ph idx="1" type="body"/>
          </p:nvPr>
        </p:nvSpPr>
        <p:spPr>
          <a:xfrm>
            <a:off x="992026" y="1597554"/>
            <a:ext cx="7643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2" name="Google Shape;3382;p142"/>
          <p:cNvSpPr txBox="1"/>
          <p:nvPr>
            <p:ph idx="2" type="body"/>
          </p:nvPr>
        </p:nvSpPr>
        <p:spPr>
          <a:xfrm>
            <a:off x="1870369" y="4557053"/>
            <a:ext cx="791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3383" name="Google Shape;3383;p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65274" y="992341"/>
            <a:ext cx="4283199" cy="9336256"/>
          </a:xfrm>
          <a:prstGeom prst="rect">
            <a:avLst/>
          </a:prstGeom>
          <a:noFill/>
          <a:ln>
            <a:noFill/>
          </a:ln>
        </p:spPr>
      </p:pic>
      <p:sp>
        <p:nvSpPr>
          <p:cNvPr id="3384" name="Google Shape;3384;p142"/>
          <p:cNvSpPr txBox="1"/>
          <p:nvPr>
            <p:ph idx="3" type="body"/>
          </p:nvPr>
        </p:nvSpPr>
        <p:spPr>
          <a:xfrm>
            <a:off x="1870369" y="6290360"/>
            <a:ext cx="791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5" name="Google Shape;3385;p142"/>
          <p:cNvSpPr txBox="1"/>
          <p:nvPr>
            <p:ph idx="4" type="body"/>
          </p:nvPr>
        </p:nvSpPr>
        <p:spPr>
          <a:xfrm>
            <a:off x="1870369" y="8026380"/>
            <a:ext cx="791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86" name="Google Shape;3386;p142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11 (2 столбца)">
  <p:cSld name="текстовые блоки_11 (2 столбца)">
    <p:bg>
      <p:bgPr>
        <a:solidFill>
          <a:schemeClr val="lt1"/>
        </a:solidFill>
      </p:bgPr>
    </p:bg>
    <p:spTree>
      <p:nvGrpSpPr>
        <p:cNvPr id="3387" name="Shape 3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388" name="Google Shape;3388;p1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389" name="Google Shape;3389;p143"/>
          <p:cNvSpPr txBox="1"/>
          <p:nvPr>
            <p:ph idx="1" type="body"/>
          </p:nvPr>
        </p:nvSpPr>
        <p:spPr>
          <a:xfrm>
            <a:off x="1870369" y="3369381"/>
            <a:ext cx="7236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0" name="Google Shape;3390;p143"/>
          <p:cNvSpPr txBox="1"/>
          <p:nvPr>
            <p:ph idx="2" type="body"/>
          </p:nvPr>
        </p:nvSpPr>
        <p:spPr>
          <a:xfrm>
            <a:off x="1870369" y="5102687"/>
            <a:ext cx="7236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1" name="Google Shape;3391;p143"/>
          <p:cNvSpPr txBox="1"/>
          <p:nvPr>
            <p:ph idx="3" type="body"/>
          </p:nvPr>
        </p:nvSpPr>
        <p:spPr>
          <a:xfrm>
            <a:off x="1870369" y="6838707"/>
            <a:ext cx="7236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2" name="Google Shape;3392;p143"/>
          <p:cNvSpPr txBox="1"/>
          <p:nvPr>
            <p:ph idx="4" type="body"/>
          </p:nvPr>
        </p:nvSpPr>
        <p:spPr>
          <a:xfrm>
            <a:off x="1870369" y="8569665"/>
            <a:ext cx="7236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3" name="Google Shape;3393;p143"/>
          <p:cNvSpPr txBox="1"/>
          <p:nvPr>
            <p:ph idx="5" type="body"/>
          </p:nvPr>
        </p:nvSpPr>
        <p:spPr>
          <a:xfrm>
            <a:off x="11617552" y="3369381"/>
            <a:ext cx="7236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4" name="Google Shape;3394;p143"/>
          <p:cNvSpPr txBox="1"/>
          <p:nvPr>
            <p:ph idx="6" type="body"/>
          </p:nvPr>
        </p:nvSpPr>
        <p:spPr>
          <a:xfrm>
            <a:off x="11617552" y="5102687"/>
            <a:ext cx="7236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5" name="Google Shape;3395;p143"/>
          <p:cNvSpPr txBox="1"/>
          <p:nvPr>
            <p:ph idx="7" type="body"/>
          </p:nvPr>
        </p:nvSpPr>
        <p:spPr>
          <a:xfrm>
            <a:off x="11617552" y="6838707"/>
            <a:ext cx="7236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6" name="Google Shape;3396;p143"/>
          <p:cNvSpPr txBox="1"/>
          <p:nvPr>
            <p:ph idx="8" type="body"/>
          </p:nvPr>
        </p:nvSpPr>
        <p:spPr>
          <a:xfrm>
            <a:off x="11617552" y="8569665"/>
            <a:ext cx="72366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7" name="Google Shape;3397;p143"/>
          <p:cNvSpPr txBox="1"/>
          <p:nvPr>
            <p:ph idx="9" type="body"/>
          </p:nvPr>
        </p:nvSpPr>
        <p:spPr>
          <a:xfrm>
            <a:off x="992024" y="711788"/>
            <a:ext cx="7643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98" name="Google Shape;3398;p143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12 (текстовые пункты + иконки)">
  <p:cSld name="текстовые блоки_12 (текстовые пункты + иконки)">
    <p:bg>
      <p:bgPr>
        <a:solidFill>
          <a:schemeClr val="lt1"/>
        </a:solidFill>
      </p:bgPr>
    </p:bg>
    <p:spTree>
      <p:nvGrpSpPr>
        <p:cNvPr id="3399" name="Shape 3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400" name="Google Shape;3400;p1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401" name="Google Shape;3401;p144"/>
          <p:cNvSpPr txBox="1"/>
          <p:nvPr>
            <p:ph idx="1" type="body"/>
          </p:nvPr>
        </p:nvSpPr>
        <p:spPr>
          <a:xfrm>
            <a:off x="992026" y="1597554"/>
            <a:ext cx="7643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02" name="Google Shape;3402;p144"/>
          <p:cNvSpPr txBox="1"/>
          <p:nvPr>
            <p:ph idx="2" type="body"/>
          </p:nvPr>
        </p:nvSpPr>
        <p:spPr>
          <a:xfrm>
            <a:off x="2428391" y="4557051"/>
            <a:ext cx="7912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grpSp>
        <p:nvGrpSpPr>
          <p:cNvPr id="3403" name="Google Shape;3403;p144"/>
          <p:cNvGrpSpPr/>
          <p:nvPr/>
        </p:nvGrpSpPr>
        <p:grpSpPr>
          <a:xfrm>
            <a:off x="11583065" y="4526288"/>
            <a:ext cx="7268490" cy="5684986"/>
            <a:chOff x="14235056" y="5562600"/>
            <a:chExt cx="8932641" cy="6986587"/>
          </a:xfrm>
        </p:grpSpPr>
        <p:pic>
          <p:nvPicPr>
            <p:cNvPr descr=" " id="3404" name="Google Shape;3404;p1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8893128" y="8049847"/>
              <a:ext cx="4274569" cy="307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05" name="Google Shape;3405;p1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867226" y="12140230"/>
              <a:ext cx="4629245" cy="367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06" name="Google Shape;3406;p14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554806" y="12140230"/>
              <a:ext cx="4641944" cy="3673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07" name="Google Shape;3407;p14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7854525" y="8720999"/>
              <a:ext cx="4641944" cy="344463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08" name="Google Shape;3408;p14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8038214" y="8904660"/>
              <a:ext cx="4274569" cy="307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09" name="Google Shape;3409;p14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21013313" y="11434893"/>
              <a:ext cx="205185" cy="2051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10" name="Google Shape;3410;p14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1389473" y="11434893"/>
              <a:ext cx="205185" cy="2051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11" name="Google Shape;3411;p14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21765634" y="11434893"/>
              <a:ext cx="205185" cy="2051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12" name="Google Shape;3412;p14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9064103" y="5682019"/>
              <a:ext cx="2688582" cy="12863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13" name="Google Shape;3413;p14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1637637" y="5562600"/>
              <a:ext cx="204689" cy="204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14" name="Google Shape;3414;p14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4263883" y="6942993"/>
              <a:ext cx="3432356" cy="327366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5" name="Google Shape;3415;p144"/>
            <p:cNvSpPr/>
            <p:nvPr/>
          </p:nvSpPr>
          <p:spPr>
            <a:xfrm>
              <a:off x="16841325" y="6442803"/>
              <a:ext cx="2051700" cy="1025700"/>
            </a:xfrm>
            <a:prstGeom prst="roundRect">
              <a:avLst>
                <a:gd fmla="val 123909" name="adj"/>
              </a:avLst>
            </a:prstGeom>
            <a:solidFill>
              <a:srgbClr val="E6E6E6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 " id="3416" name="Google Shape;3416;p14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7191834" y="6947265"/>
              <a:ext cx="1359318" cy="2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17" name="Google Shape;3417;p14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8280561" y="6686851"/>
              <a:ext cx="292930" cy="5498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18" name="Google Shape;3418;p14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268538" y="8639665"/>
              <a:ext cx="1025901" cy="1026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19" name="Google Shape;3419;p14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6500789" y="8934214"/>
              <a:ext cx="561537" cy="4991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20" name="Google Shape;3420;p14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14362072" y="11695602"/>
              <a:ext cx="2564741" cy="7265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21" name="Google Shape;3421;p14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14235056" y="11568602"/>
              <a:ext cx="2948233" cy="98058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2" name="Google Shape;3422;p144"/>
          <p:cNvSpPr txBox="1"/>
          <p:nvPr>
            <p:ph idx="3" type="body"/>
          </p:nvPr>
        </p:nvSpPr>
        <p:spPr>
          <a:xfrm>
            <a:off x="2428391" y="5932335"/>
            <a:ext cx="7912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3" name="Google Shape;3423;p144"/>
          <p:cNvSpPr txBox="1"/>
          <p:nvPr>
            <p:ph idx="4" type="body"/>
          </p:nvPr>
        </p:nvSpPr>
        <p:spPr>
          <a:xfrm>
            <a:off x="2428391" y="7296351"/>
            <a:ext cx="7912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4" name="Google Shape;3424;p144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13 (круглая плашка + пункты)">
  <p:cSld name="текстовые блоки_13 (круглая плашка + пункты)">
    <p:bg>
      <p:bgPr>
        <a:solidFill>
          <a:schemeClr val="dk1"/>
        </a:solidFill>
      </p:bgPr>
    </p:bg>
    <p:spTree>
      <p:nvGrpSpPr>
        <p:cNvPr id="3425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426" name="Google Shape;3426;p1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628380" cy="1115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427" name="Google Shape;3427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428" name="Google Shape;3428;p145"/>
          <p:cNvSpPr txBox="1"/>
          <p:nvPr>
            <p:ph idx="1" type="body"/>
          </p:nvPr>
        </p:nvSpPr>
        <p:spPr>
          <a:xfrm>
            <a:off x="992024" y="4693142"/>
            <a:ext cx="69429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29" name="Google Shape;3429;p145"/>
          <p:cNvSpPr txBox="1"/>
          <p:nvPr>
            <p:ph idx="2" type="body"/>
          </p:nvPr>
        </p:nvSpPr>
        <p:spPr>
          <a:xfrm>
            <a:off x="8638872" y="1486036"/>
            <a:ext cx="764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0" name="Google Shape;3430;p145"/>
          <p:cNvSpPr txBox="1"/>
          <p:nvPr>
            <p:ph idx="3" type="body"/>
          </p:nvPr>
        </p:nvSpPr>
        <p:spPr>
          <a:xfrm>
            <a:off x="9327698" y="3323511"/>
            <a:ext cx="764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1" name="Google Shape;3431;p145"/>
          <p:cNvSpPr txBox="1"/>
          <p:nvPr>
            <p:ph idx="4" type="body"/>
          </p:nvPr>
        </p:nvSpPr>
        <p:spPr>
          <a:xfrm>
            <a:off x="9988968" y="5160987"/>
            <a:ext cx="764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2" name="Google Shape;3432;p145"/>
          <p:cNvSpPr txBox="1"/>
          <p:nvPr>
            <p:ph idx="5" type="body"/>
          </p:nvPr>
        </p:nvSpPr>
        <p:spPr>
          <a:xfrm>
            <a:off x="9327698" y="6998462"/>
            <a:ext cx="764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3" name="Google Shape;3433;p145"/>
          <p:cNvSpPr txBox="1"/>
          <p:nvPr>
            <p:ph idx="6" type="body"/>
          </p:nvPr>
        </p:nvSpPr>
        <p:spPr>
          <a:xfrm>
            <a:off x="8638872" y="8835936"/>
            <a:ext cx="76467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4" name="Google Shape;3434;p145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14 (6 пунктов с цифрами)">
  <p:cSld name="текстовые блоки_14 (6 пунктов с цифрами)">
    <p:bg>
      <p:bgPr>
        <a:solidFill>
          <a:schemeClr val="dk1"/>
        </a:solidFill>
      </p:bgPr>
    </p:bg>
    <p:spTree>
      <p:nvGrpSpPr>
        <p:cNvPr id="3435" name="Shape 3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436" name="Google Shape;3436;p1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437" name="Google Shape;3437;p146"/>
          <p:cNvSpPr txBox="1"/>
          <p:nvPr>
            <p:ph idx="1" type="body"/>
          </p:nvPr>
        </p:nvSpPr>
        <p:spPr>
          <a:xfrm>
            <a:off x="992023" y="711788"/>
            <a:ext cx="140727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8" name="Google Shape;3438;p146"/>
          <p:cNvSpPr txBox="1"/>
          <p:nvPr>
            <p:ph idx="2" type="body"/>
          </p:nvPr>
        </p:nvSpPr>
        <p:spPr>
          <a:xfrm>
            <a:off x="992023" y="2893366"/>
            <a:ext cx="12915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Arial"/>
              <a:buNone/>
              <a:defRPr b="1" i="0" sz="65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39" name="Google Shape;3439;p146"/>
          <p:cNvSpPr txBox="1"/>
          <p:nvPr>
            <p:ph idx="3" type="body"/>
          </p:nvPr>
        </p:nvSpPr>
        <p:spPr>
          <a:xfrm>
            <a:off x="992023" y="5373394"/>
            <a:ext cx="12915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Arial"/>
              <a:buNone/>
              <a:defRPr b="1" i="0" sz="65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0" name="Google Shape;3440;p146"/>
          <p:cNvSpPr txBox="1"/>
          <p:nvPr>
            <p:ph idx="4" type="body"/>
          </p:nvPr>
        </p:nvSpPr>
        <p:spPr>
          <a:xfrm>
            <a:off x="992023" y="7853421"/>
            <a:ext cx="12915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Arial"/>
              <a:buNone/>
              <a:defRPr b="1" i="0" sz="65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1" name="Google Shape;3441;p146"/>
          <p:cNvSpPr txBox="1"/>
          <p:nvPr>
            <p:ph idx="5" type="body"/>
          </p:nvPr>
        </p:nvSpPr>
        <p:spPr>
          <a:xfrm>
            <a:off x="10075240" y="2893366"/>
            <a:ext cx="12915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Arial"/>
              <a:buNone/>
              <a:defRPr b="1" i="0" sz="65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2" name="Google Shape;3442;p146"/>
          <p:cNvSpPr txBox="1"/>
          <p:nvPr>
            <p:ph idx="6" type="body"/>
          </p:nvPr>
        </p:nvSpPr>
        <p:spPr>
          <a:xfrm>
            <a:off x="10075240" y="5373394"/>
            <a:ext cx="12915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Arial"/>
              <a:buNone/>
              <a:defRPr b="1" i="0" sz="65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3" name="Google Shape;3443;p146"/>
          <p:cNvSpPr txBox="1"/>
          <p:nvPr>
            <p:ph idx="7" type="body"/>
          </p:nvPr>
        </p:nvSpPr>
        <p:spPr>
          <a:xfrm>
            <a:off x="10075240" y="7853421"/>
            <a:ext cx="12915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500"/>
              <a:buFont typeface="Arial"/>
              <a:buNone/>
              <a:defRPr b="1" i="0" sz="65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4" name="Google Shape;3444;p146"/>
          <p:cNvSpPr txBox="1"/>
          <p:nvPr>
            <p:ph idx="8" type="body"/>
          </p:nvPr>
        </p:nvSpPr>
        <p:spPr>
          <a:xfrm>
            <a:off x="2841735" y="2893366"/>
            <a:ext cx="5611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5" name="Google Shape;3445;p146"/>
          <p:cNvSpPr txBox="1"/>
          <p:nvPr>
            <p:ph idx="9" type="body"/>
          </p:nvPr>
        </p:nvSpPr>
        <p:spPr>
          <a:xfrm>
            <a:off x="2841735" y="5373394"/>
            <a:ext cx="5611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6" name="Google Shape;3446;p146"/>
          <p:cNvSpPr txBox="1"/>
          <p:nvPr>
            <p:ph idx="13" type="body"/>
          </p:nvPr>
        </p:nvSpPr>
        <p:spPr>
          <a:xfrm>
            <a:off x="2841735" y="7853421"/>
            <a:ext cx="5611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7" name="Google Shape;3447;p146"/>
          <p:cNvSpPr txBox="1"/>
          <p:nvPr>
            <p:ph idx="14" type="body"/>
          </p:nvPr>
        </p:nvSpPr>
        <p:spPr>
          <a:xfrm>
            <a:off x="11924950" y="2893366"/>
            <a:ext cx="5611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8" name="Google Shape;3448;p146"/>
          <p:cNvSpPr txBox="1"/>
          <p:nvPr>
            <p:ph idx="15" type="body"/>
          </p:nvPr>
        </p:nvSpPr>
        <p:spPr>
          <a:xfrm>
            <a:off x="11924950" y="5373394"/>
            <a:ext cx="5611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49" name="Google Shape;3449;p146"/>
          <p:cNvSpPr txBox="1"/>
          <p:nvPr>
            <p:ph idx="16" type="body"/>
          </p:nvPr>
        </p:nvSpPr>
        <p:spPr>
          <a:xfrm>
            <a:off x="11924950" y="7853421"/>
            <a:ext cx="56112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0" name="Google Shape;3450;p146"/>
          <p:cNvSpPr txBox="1"/>
          <p:nvPr>
            <p:ph idx="17" type="body"/>
          </p:nvPr>
        </p:nvSpPr>
        <p:spPr>
          <a:xfrm>
            <a:off x="2841735" y="3389371"/>
            <a:ext cx="56112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1" name="Google Shape;3451;p146"/>
          <p:cNvSpPr txBox="1"/>
          <p:nvPr>
            <p:ph idx="18" type="body"/>
          </p:nvPr>
        </p:nvSpPr>
        <p:spPr>
          <a:xfrm>
            <a:off x="2841735" y="5869399"/>
            <a:ext cx="56112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2" name="Google Shape;3452;p146"/>
          <p:cNvSpPr txBox="1"/>
          <p:nvPr>
            <p:ph idx="19" type="body"/>
          </p:nvPr>
        </p:nvSpPr>
        <p:spPr>
          <a:xfrm>
            <a:off x="2841735" y="8349427"/>
            <a:ext cx="56112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3" name="Google Shape;3453;p146"/>
          <p:cNvSpPr txBox="1"/>
          <p:nvPr>
            <p:ph idx="20" type="body"/>
          </p:nvPr>
        </p:nvSpPr>
        <p:spPr>
          <a:xfrm>
            <a:off x="11924950" y="3389371"/>
            <a:ext cx="56112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4" name="Google Shape;3454;p146"/>
          <p:cNvSpPr txBox="1"/>
          <p:nvPr>
            <p:ph idx="21" type="body"/>
          </p:nvPr>
        </p:nvSpPr>
        <p:spPr>
          <a:xfrm>
            <a:off x="11924950" y="5869399"/>
            <a:ext cx="56112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5" name="Google Shape;3455;p146"/>
          <p:cNvSpPr txBox="1"/>
          <p:nvPr>
            <p:ph idx="22" type="body"/>
          </p:nvPr>
        </p:nvSpPr>
        <p:spPr>
          <a:xfrm>
            <a:off x="11924950" y="8349427"/>
            <a:ext cx="56112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56" name="Google Shape;3456;p146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15 (пункты с подзаголовком)">
  <p:cSld name="текстовые блоки_15 (пункты с подзаголовком)">
    <p:bg>
      <p:bgPr>
        <a:solidFill>
          <a:schemeClr val="lt1"/>
        </a:solidFill>
      </p:bgPr>
    </p:bg>
    <p:spTree>
      <p:nvGrpSpPr>
        <p:cNvPr id="3457" name="Shape 3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458" name="Google Shape;3458;p1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59" name="Google Shape;3459;p147"/>
          <p:cNvCxnSpPr/>
          <p:nvPr/>
        </p:nvCxnSpPr>
        <p:spPr>
          <a:xfrm>
            <a:off x="992023" y="2118357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0" name="Google Shape;3460;p147"/>
          <p:cNvSpPr txBox="1"/>
          <p:nvPr>
            <p:ph idx="1" type="body"/>
          </p:nvPr>
        </p:nvSpPr>
        <p:spPr>
          <a:xfrm>
            <a:off x="992023" y="711788"/>
            <a:ext cx="139398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1" name="Google Shape;3461;p147"/>
          <p:cNvSpPr txBox="1"/>
          <p:nvPr>
            <p:ph idx="2" type="body"/>
          </p:nvPr>
        </p:nvSpPr>
        <p:spPr>
          <a:xfrm>
            <a:off x="992022" y="2852031"/>
            <a:ext cx="31245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2" name="Google Shape;3462;p147"/>
          <p:cNvSpPr txBox="1"/>
          <p:nvPr>
            <p:ph idx="3" type="body"/>
          </p:nvPr>
        </p:nvSpPr>
        <p:spPr>
          <a:xfrm>
            <a:off x="10374913" y="3348038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3" name="Google Shape;3463;p147"/>
          <p:cNvSpPr txBox="1"/>
          <p:nvPr>
            <p:ph idx="4" type="body"/>
          </p:nvPr>
        </p:nvSpPr>
        <p:spPr>
          <a:xfrm>
            <a:off x="10374913" y="2852031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4" name="Google Shape;3464;p147"/>
          <p:cNvSpPr txBox="1"/>
          <p:nvPr>
            <p:ph idx="5" type="body"/>
          </p:nvPr>
        </p:nvSpPr>
        <p:spPr>
          <a:xfrm>
            <a:off x="10374913" y="9214071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5" name="Google Shape;3465;p147"/>
          <p:cNvSpPr txBox="1"/>
          <p:nvPr>
            <p:ph idx="6" type="body"/>
          </p:nvPr>
        </p:nvSpPr>
        <p:spPr>
          <a:xfrm>
            <a:off x="10374913" y="8718066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6" name="Google Shape;3466;p147"/>
          <p:cNvSpPr txBox="1"/>
          <p:nvPr>
            <p:ph idx="7" type="body"/>
          </p:nvPr>
        </p:nvSpPr>
        <p:spPr>
          <a:xfrm>
            <a:off x="10374913" y="7258727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7" name="Google Shape;3467;p147"/>
          <p:cNvSpPr txBox="1"/>
          <p:nvPr>
            <p:ph idx="8" type="body"/>
          </p:nvPr>
        </p:nvSpPr>
        <p:spPr>
          <a:xfrm>
            <a:off x="10374913" y="6762722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8" name="Google Shape;3468;p147"/>
          <p:cNvSpPr txBox="1"/>
          <p:nvPr>
            <p:ph idx="9" type="body"/>
          </p:nvPr>
        </p:nvSpPr>
        <p:spPr>
          <a:xfrm>
            <a:off x="10374913" y="5303382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69" name="Google Shape;3469;p147"/>
          <p:cNvSpPr txBox="1"/>
          <p:nvPr>
            <p:ph idx="13" type="body"/>
          </p:nvPr>
        </p:nvSpPr>
        <p:spPr>
          <a:xfrm>
            <a:off x="10374913" y="4807377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0" name="Google Shape;3470;p147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16 (пункты с линиями)">
  <p:cSld name="текстовые блоки_16 (пункты с линиями)">
    <p:bg>
      <p:bgPr>
        <a:solidFill>
          <a:schemeClr val="lt1"/>
        </a:solidFill>
      </p:bgPr>
    </p:bg>
    <p:spTree>
      <p:nvGrpSpPr>
        <p:cNvPr id="347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472" name="Google Shape;3472;p1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473" name="Google Shape;3473;p148"/>
          <p:cNvSpPr txBox="1"/>
          <p:nvPr>
            <p:ph idx="1" type="body"/>
          </p:nvPr>
        </p:nvSpPr>
        <p:spPr>
          <a:xfrm>
            <a:off x="10374913" y="1860258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4" name="Google Shape;3474;p148"/>
          <p:cNvSpPr txBox="1"/>
          <p:nvPr>
            <p:ph idx="2" type="body"/>
          </p:nvPr>
        </p:nvSpPr>
        <p:spPr>
          <a:xfrm>
            <a:off x="10374913" y="1364252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5" name="Google Shape;3475;p148"/>
          <p:cNvSpPr txBox="1"/>
          <p:nvPr>
            <p:ph idx="3" type="body"/>
          </p:nvPr>
        </p:nvSpPr>
        <p:spPr>
          <a:xfrm>
            <a:off x="10374913" y="8742335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6" name="Google Shape;3476;p148"/>
          <p:cNvSpPr txBox="1"/>
          <p:nvPr>
            <p:ph idx="4" type="body"/>
          </p:nvPr>
        </p:nvSpPr>
        <p:spPr>
          <a:xfrm>
            <a:off x="10374913" y="8246329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7" name="Google Shape;3477;p148"/>
          <p:cNvSpPr txBox="1"/>
          <p:nvPr>
            <p:ph idx="5" type="body"/>
          </p:nvPr>
        </p:nvSpPr>
        <p:spPr>
          <a:xfrm>
            <a:off x="10374913" y="6448309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8" name="Google Shape;3478;p148"/>
          <p:cNvSpPr txBox="1"/>
          <p:nvPr>
            <p:ph idx="6" type="body"/>
          </p:nvPr>
        </p:nvSpPr>
        <p:spPr>
          <a:xfrm>
            <a:off x="10374913" y="5952303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79" name="Google Shape;3479;p148"/>
          <p:cNvSpPr txBox="1"/>
          <p:nvPr>
            <p:ph idx="7" type="body"/>
          </p:nvPr>
        </p:nvSpPr>
        <p:spPr>
          <a:xfrm>
            <a:off x="10374913" y="4154283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0" name="Google Shape;3480;p148"/>
          <p:cNvSpPr txBox="1"/>
          <p:nvPr>
            <p:ph idx="8" type="body"/>
          </p:nvPr>
        </p:nvSpPr>
        <p:spPr>
          <a:xfrm>
            <a:off x="10374913" y="3658278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481" name="Google Shape;3481;p148"/>
          <p:cNvCxnSpPr/>
          <p:nvPr/>
        </p:nvCxnSpPr>
        <p:spPr>
          <a:xfrm>
            <a:off x="992023" y="980386"/>
            <a:ext cx="167655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82" name="Google Shape;3482;p148"/>
          <p:cNvCxnSpPr/>
          <p:nvPr/>
        </p:nvCxnSpPr>
        <p:spPr>
          <a:xfrm>
            <a:off x="8950354" y="3274411"/>
            <a:ext cx="99033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83" name="Google Shape;3483;p148"/>
          <p:cNvCxnSpPr/>
          <p:nvPr/>
        </p:nvCxnSpPr>
        <p:spPr>
          <a:xfrm>
            <a:off x="8950354" y="5568438"/>
            <a:ext cx="99033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84" name="Google Shape;3484;p148"/>
          <p:cNvCxnSpPr/>
          <p:nvPr/>
        </p:nvCxnSpPr>
        <p:spPr>
          <a:xfrm>
            <a:off x="8950354" y="7862463"/>
            <a:ext cx="99033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485" name="Google Shape;3485;p148"/>
          <p:cNvCxnSpPr/>
          <p:nvPr/>
        </p:nvCxnSpPr>
        <p:spPr>
          <a:xfrm>
            <a:off x="8950354" y="10156489"/>
            <a:ext cx="99033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86" name="Google Shape;3486;p148"/>
          <p:cNvSpPr txBox="1"/>
          <p:nvPr>
            <p:ph idx="9" type="body"/>
          </p:nvPr>
        </p:nvSpPr>
        <p:spPr>
          <a:xfrm>
            <a:off x="992023" y="1364252"/>
            <a:ext cx="7643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87" name="Google Shape;3487;p148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17 (плашка с иллюстрацией)">
  <p:cSld name="текстовые блоки_17 (плашка с иллюстрацией)">
    <p:bg>
      <p:bgPr>
        <a:solidFill>
          <a:schemeClr val="lt1"/>
        </a:solidFill>
      </p:bgPr>
    </p:bg>
    <p:spTree>
      <p:nvGrpSpPr>
        <p:cNvPr id="3488" name="Shape 3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489" name="Google Shape;3489;p1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490" name="Google Shape;3490;p149"/>
          <p:cNvSpPr/>
          <p:nvPr/>
        </p:nvSpPr>
        <p:spPr>
          <a:xfrm>
            <a:off x="0" y="0"/>
            <a:ext cx="8628900" cy="111600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91" name="Google Shape;3491;p149"/>
          <p:cNvGrpSpPr/>
          <p:nvPr/>
        </p:nvGrpSpPr>
        <p:grpSpPr>
          <a:xfrm>
            <a:off x="1157552" y="1426090"/>
            <a:ext cx="6314858" cy="8314918"/>
            <a:chOff x="1422578" y="1752599"/>
            <a:chExt cx="7760670" cy="10218652"/>
          </a:xfrm>
        </p:grpSpPr>
        <p:pic>
          <p:nvPicPr>
            <p:cNvPr descr=" " id="3492" name="Google Shape;3492;p1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22578" y="6849228"/>
              <a:ext cx="4255380" cy="36581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93" name="Google Shape;3493;p1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584196" y="3778945"/>
              <a:ext cx="3599052" cy="23691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94" name="Google Shape;3494;p14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24490" y="8854092"/>
              <a:ext cx="5391248" cy="31171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95" name="Google Shape;3495;p14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10495" y="8854092"/>
              <a:ext cx="750087" cy="16406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96" name="Google Shape;3496;p14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404602" y="10236891"/>
              <a:ext cx="1406412" cy="14062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97" name="Google Shape;3497;p14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334281" y="8607022"/>
              <a:ext cx="2028560" cy="14189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98" name="Google Shape;3498;p14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6498350" y="1752599"/>
              <a:ext cx="1875216" cy="937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499" name="Google Shape;3499;p14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576599" y="1893224"/>
              <a:ext cx="656326" cy="6562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500" name="Google Shape;3500;p14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669673" y="2221345"/>
              <a:ext cx="3281631" cy="32812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501" name="Google Shape;3501;p149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544890" y="1986972"/>
              <a:ext cx="1640814" cy="1640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502" name="Google Shape;3502;p149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293098" y="3524021"/>
              <a:ext cx="535315" cy="535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descr=" " id="3503" name="Google Shape;3503;p149"/>
            <p:cNvSpPr/>
            <p:nvPr/>
          </p:nvSpPr>
          <p:spPr>
            <a:xfrm>
              <a:off x="3702156" y="5434577"/>
              <a:ext cx="4342831" cy="2111804"/>
            </a:xfrm>
            <a:custGeom>
              <a:rect b="b" l="l" r="r" t="t"/>
              <a:pathLst>
                <a:path extrusionOk="0" h="2111804" w="4342831">
                  <a:moveTo>
                    <a:pt x="1306766" y="823422"/>
                  </a:moveTo>
                  <a:lnTo>
                    <a:pt x="1430863" y="798361"/>
                  </a:lnTo>
                  <a:lnTo>
                    <a:pt x="1461685" y="949398"/>
                  </a:lnTo>
                  <a:lnTo>
                    <a:pt x="1306766" y="949398"/>
                  </a:lnTo>
                  <a:lnTo>
                    <a:pt x="1306766" y="823422"/>
                  </a:lnTo>
                  <a:close/>
                  <a:moveTo>
                    <a:pt x="2451842" y="1288380"/>
                  </a:moveTo>
                  <a:lnTo>
                    <a:pt x="2327745" y="1313449"/>
                  </a:lnTo>
                  <a:lnTo>
                    <a:pt x="2296923" y="1162408"/>
                  </a:lnTo>
                  <a:lnTo>
                    <a:pt x="2451842" y="1162408"/>
                  </a:lnTo>
                  <a:lnTo>
                    <a:pt x="2451842" y="1288380"/>
                  </a:lnTo>
                  <a:close/>
                  <a:moveTo>
                    <a:pt x="253259" y="1404630"/>
                  </a:moveTo>
                  <a:cubicBezTo>
                    <a:pt x="253259" y="1656039"/>
                    <a:pt x="458131" y="1859854"/>
                    <a:pt x="710854" y="1859854"/>
                  </a:cubicBezTo>
                  <a:lnTo>
                    <a:pt x="710854" y="2111805"/>
                  </a:lnTo>
                  <a:cubicBezTo>
                    <a:pt x="318260" y="2111805"/>
                    <a:pt x="0" y="1795191"/>
                    <a:pt x="0" y="1404630"/>
                  </a:cubicBezTo>
                  <a:lnTo>
                    <a:pt x="253259" y="1404630"/>
                  </a:lnTo>
                  <a:close/>
                  <a:moveTo>
                    <a:pt x="710854" y="949398"/>
                  </a:moveTo>
                  <a:cubicBezTo>
                    <a:pt x="458131" y="949398"/>
                    <a:pt x="253259" y="1153211"/>
                    <a:pt x="253259" y="1404630"/>
                  </a:cubicBezTo>
                  <a:lnTo>
                    <a:pt x="0" y="1404630"/>
                  </a:lnTo>
                  <a:cubicBezTo>
                    <a:pt x="0" y="1014062"/>
                    <a:pt x="318260" y="697447"/>
                    <a:pt x="710854" y="697447"/>
                  </a:cubicBezTo>
                  <a:lnTo>
                    <a:pt x="710854" y="949398"/>
                  </a:lnTo>
                  <a:close/>
                  <a:moveTo>
                    <a:pt x="1306766" y="949398"/>
                  </a:moveTo>
                  <a:lnTo>
                    <a:pt x="710854" y="949398"/>
                  </a:lnTo>
                  <a:lnTo>
                    <a:pt x="710854" y="697447"/>
                  </a:lnTo>
                  <a:lnTo>
                    <a:pt x="1306766" y="697447"/>
                  </a:lnTo>
                  <a:lnTo>
                    <a:pt x="1306766" y="949398"/>
                  </a:lnTo>
                  <a:close/>
                  <a:moveTo>
                    <a:pt x="1421708" y="707180"/>
                  </a:moveTo>
                  <a:cubicBezTo>
                    <a:pt x="1421708" y="738525"/>
                    <a:pt x="1424873" y="769004"/>
                    <a:pt x="1430863" y="798361"/>
                  </a:cubicBezTo>
                  <a:lnTo>
                    <a:pt x="1182667" y="848483"/>
                  </a:lnTo>
                  <a:cubicBezTo>
                    <a:pt x="1173329" y="802722"/>
                    <a:pt x="1168449" y="755452"/>
                    <a:pt x="1168449" y="707180"/>
                  </a:cubicBezTo>
                  <a:lnTo>
                    <a:pt x="1421708" y="707180"/>
                  </a:lnTo>
                  <a:close/>
                  <a:moveTo>
                    <a:pt x="1879297" y="251950"/>
                  </a:moveTo>
                  <a:cubicBezTo>
                    <a:pt x="1626582" y="251950"/>
                    <a:pt x="1421708" y="455763"/>
                    <a:pt x="1421708" y="707180"/>
                  </a:cubicBezTo>
                  <a:lnTo>
                    <a:pt x="1168449" y="707180"/>
                  </a:lnTo>
                  <a:cubicBezTo>
                    <a:pt x="1168449" y="316615"/>
                    <a:pt x="1486707" y="0"/>
                    <a:pt x="1879297" y="0"/>
                  </a:cubicBezTo>
                  <a:lnTo>
                    <a:pt x="1879297" y="251950"/>
                  </a:lnTo>
                  <a:close/>
                  <a:moveTo>
                    <a:pt x="3631982" y="251950"/>
                  </a:moveTo>
                  <a:lnTo>
                    <a:pt x="1879297" y="251950"/>
                  </a:lnTo>
                  <a:lnTo>
                    <a:pt x="1879297" y="0"/>
                  </a:lnTo>
                  <a:lnTo>
                    <a:pt x="3631982" y="0"/>
                  </a:lnTo>
                  <a:lnTo>
                    <a:pt x="3631982" y="251950"/>
                  </a:lnTo>
                  <a:close/>
                  <a:moveTo>
                    <a:pt x="4089572" y="707180"/>
                  </a:moveTo>
                  <a:cubicBezTo>
                    <a:pt x="4089572" y="455763"/>
                    <a:pt x="3884697" y="251950"/>
                    <a:pt x="3631982" y="251950"/>
                  </a:cubicBezTo>
                  <a:lnTo>
                    <a:pt x="3631982" y="0"/>
                  </a:lnTo>
                  <a:cubicBezTo>
                    <a:pt x="4024572" y="0"/>
                    <a:pt x="4342831" y="316615"/>
                    <a:pt x="4342831" y="707180"/>
                  </a:cubicBezTo>
                  <a:lnTo>
                    <a:pt x="4089572" y="707180"/>
                  </a:lnTo>
                  <a:close/>
                  <a:moveTo>
                    <a:pt x="3631982" y="1162408"/>
                  </a:moveTo>
                  <a:cubicBezTo>
                    <a:pt x="3884697" y="1162408"/>
                    <a:pt x="4089572" y="958595"/>
                    <a:pt x="4089572" y="707180"/>
                  </a:cubicBezTo>
                  <a:lnTo>
                    <a:pt x="4342831" y="707180"/>
                  </a:lnTo>
                  <a:cubicBezTo>
                    <a:pt x="4342831" y="1097744"/>
                    <a:pt x="4024572" y="1414355"/>
                    <a:pt x="3631982" y="1414355"/>
                  </a:cubicBezTo>
                  <a:lnTo>
                    <a:pt x="3631982" y="1162408"/>
                  </a:lnTo>
                  <a:close/>
                  <a:moveTo>
                    <a:pt x="2451842" y="1162408"/>
                  </a:moveTo>
                  <a:lnTo>
                    <a:pt x="3631982" y="1162408"/>
                  </a:lnTo>
                  <a:lnTo>
                    <a:pt x="3631982" y="1414355"/>
                  </a:lnTo>
                  <a:lnTo>
                    <a:pt x="2451842" y="1414355"/>
                  </a:lnTo>
                  <a:lnTo>
                    <a:pt x="2451842" y="1162408"/>
                  </a:lnTo>
                  <a:close/>
                  <a:moveTo>
                    <a:pt x="2336900" y="1404630"/>
                  </a:moveTo>
                  <a:cubicBezTo>
                    <a:pt x="2336900" y="1373287"/>
                    <a:pt x="2333734" y="1342801"/>
                    <a:pt x="2327745" y="1313449"/>
                  </a:cubicBezTo>
                  <a:lnTo>
                    <a:pt x="2575939" y="1263323"/>
                  </a:lnTo>
                  <a:cubicBezTo>
                    <a:pt x="2585272" y="1309090"/>
                    <a:pt x="2590160" y="1356356"/>
                    <a:pt x="2590160" y="1404630"/>
                  </a:cubicBezTo>
                  <a:lnTo>
                    <a:pt x="2336900" y="1404630"/>
                  </a:lnTo>
                  <a:close/>
                  <a:moveTo>
                    <a:pt x="1879297" y="1859854"/>
                  </a:moveTo>
                  <a:cubicBezTo>
                    <a:pt x="2132025" y="1859854"/>
                    <a:pt x="2336900" y="1656039"/>
                    <a:pt x="2336900" y="1404630"/>
                  </a:cubicBezTo>
                  <a:lnTo>
                    <a:pt x="2590160" y="1404630"/>
                  </a:lnTo>
                  <a:cubicBezTo>
                    <a:pt x="2590160" y="1795191"/>
                    <a:pt x="2271901" y="2111805"/>
                    <a:pt x="1879297" y="2111805"/>
                  </a:cubicBezTo>
                  <a:lnTo>
                    <a:pt x="1879297" y="1859854"/>
                  </a:lnTo>
                  <a:close/>
                  <a:moveTo>
                    <a:pt x="710854" y="1859854"/>
                  </a:moveTo>
                  <a:lnTo>
                    <a:pt x="1879297" y="1859854"/>
                  </a:lnTo>
                  <a:lnTo>
                    <a:pt x="1879297" y="2111805"/>
                  </a:lnTo>
                  <a:lnTo>
                    <a:pt x="710854" y="2111805"/>
                  </a:lnTo>
                  <a:lnTo>
                    <a:pt x="710854" y="1859854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 " id="3504" name="Google Shape;3504;p149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998189" y="5549438"/>
              <a:ext cx="2930025" cy="11718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5" name="Google Shape;3505;p149"/>
            <p:cNvSpPr/>
            <p:nvPr/>
          </p:nvSpPr>
          <p:spPr>
            <a:xfrm>
              <a:off x="3826180" y="6266081"/>
              <a:ext cx="2343900" cy="1171800"/>
            </a:xfrm>
            <a:prstGeom prst="roundRect">
              <a:avLst>
                <a:gd fmla="val 108461" name="adj"/>
              </a:avLst>
            </a:prstGeom>
            <a:solidFill>
              <a:srgbClr val="141414"/>
            </a:solidFill>
            <a:ln cap="flat" cmpd="sng" w="551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06" name="Google Shape;3506;p149"/>
          <p:cNvSpPr txBox="1"/>
          <p:nvPr>
            <p:ph idx="1" type="body"/>
          </p:nvPr>
        </p:nvSpPr>
        <p:spPr>
          <a:xfrm>
            <a:off x="9771137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7" name="Google Shape;3507;p149"/>
          <p:cNvSpPr txBox="1"/>
          <p:nvPr>
            <p:ph idx="2" type="body"/>
          </p:nvPr>
        </p:nvSpPr>
        <p:spPr>
          <a:xfrm>
            <a:off x="11201600" y="2945655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8" name="Google Shape;3508;p149"/>
          <p:cNvSpPr txBox="1"/>
          <p:nvPr>
            <p:ph idx="3" type="body"/>
          </p:nvPr>
        </p:nvSpPr>
        <p:spPr>
          <a:xfrm>
            <a:off x="11201600" y="2449650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09" name="Google Shape;3509;p149"/>
          <p:cNvSpPr txBox="1"/>
          <p:nvPr>
            <p:ph idx="4" type="body"/>
          </p:nvPr>
        </p:nvSpPr>
        <p:spPr>
          <a:xfrm>
            <a:off x="11201600" y="5026364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0" name="Google Shape;3510;p149"/>
          <p:cNvSpPr txBox="1"/>
          <p:nvPr>
            <p:ph idx="5" type="body"/>
          </p:nvPr>
        </p:nvSpPr>
        <p:spPr>
          <a:xfrm>
            <a:off x="11201600" y="4541627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1" name="Google Shape;3511;p149"/>
          <p:cNvSpPr txBox="1"/>
          <p:nvPr>
            <p:ph idx="6" type="body"/>
          </p:nvPr>
        </p:nvSpPr>
        <p:spPr>
          <a:xfrm>
            <a:off x="11201600" y="7107072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2" name="Google Shape;3512;p149"/>
          <p:cNvSpPr txBox="1"/>
          <p:nvPr>
            <p:ph idx="7" type="body"/>
          </p:nvPr>
        </p:nvSpPr>
        <p:spPr>
          <a:xfrm>
            <a:off x="11201600" y="6622336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3" name="Google Shape;3513;p149"/>
          <p:cNvSpPr txBox="1"/>
          <p:nvPr>
            <p:ph idx="8" type="body"/>
          </p:nvPr>
        </p:nvSpPr>
        <p:spPr>
          <a:xfrm>
            <a:off x="11201600" y="9187780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4" name="Google Shape;3514;p149"/>
          <p:cNvSpPr txBox="1"/>
          <p:nvPr>
            <p:ph idx="9" type="body"/>
          </p:nvPr>
        </p:nvSpPr>
        <p:spPr>
          <a:xfrm>
            <a:off x="11201600" y="8703043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15" name="Google Shape;3515;p149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18 (рамка + текстовые блоки)">
  <p:cSld name="текстовые блоки_18 (рамка + текстовые блоки)">
    <p:bg>
      <p:bgPr>
        <a:solidFill>
          <a:schemeClr val="lt1"/>
        </a:solidFill>
      </p:bgPr>
    </p:bg>
    <p:spTree>
      <p:nvGrpSpPr>
        <p:cNvPr id="3516" name="Shape 3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517" name="Google Shape;3517;p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518" name="Google Shape;3518;p150"/>
          <p:cNvSpPr/>
          <p:nvPr/>
        </p:nvSpPr>
        <p:spPr>
          <a:xfrm>
            <a:off x="981690" y="981678"/>
            <a:ext cx="5487610" cy="5487610"/>
          </a:xfrm>
          <a:custGeom>
            <a:rect b="b" l="l" r="r" t="t"/>
            <a:pathLst>
              <a:path extrusionOk="0" h="6325775" w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9" name="Google Shape;3519;p150"/>
          <p:cNvSpPr/>
          <p:nvPr/>
        </p:nvSpPr>
        <p:spPr>
          <a:xfrm>
            <a:off x="13362603" y="4681651"/>
            <a:ext cx="5488977" cy="5488977"/>
          </a:xfrm>
          <a:custGeom>
            <a:rect b="b" l="l" r="r" t="t"/>
            <a:pathLst>
              <a:path extrusionOk="0" h="6755664" w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0" name="Google Shape;3520;p150"/>
          <p:cNvSpPr txBox="1"/>
          <p:nvPr>
            <p:ph idx="1" type="body"/>
          </p:nvPr>
        </p:nvSpPr>
        <p:spPr>
          <a:xfrm>
            <a:off x="2128717" y="2569323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1" name="Google Shape;3521;p150"/>
          <p:cNvSpPr txBox="1"/>
          <p:nvPr>
            <p:ph idx="2" type="body"/>
          </p:nvPr>
        </p:nvSpPr>
        <p:spPr>
          <a:xfrm>
            <a:off x="2128717" y="4408677"/>
            <a:ext cx="7256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2" name="Google Shape;3522;p150"/>
          <p:cNvSpPr txBox="1"/>
          <p:nvPr>
            <p:ph idx="3" type="body"/>
          </p:nvPr>
        </p:nvSpPr>
        <p:spPr>
          <a:xfrm>
            <a:off x="2128717" y="6816961"/>
            <a:ext cx="72561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3" name="Google Shape;3523;p150"/>
          <p:cNvSpPr txBox="1"/>
          <p:nvPr>
            <p:ph idx="4" type="body"/>
          </p:nvPr>
        </p:nvSpPr>
        <p:spPr>
          <a:xfrm>
            <a:off x="11777286" y="4408677"/>
            <a:ext cx="658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4" name="Google Shape;3524;p150"/>
          <p:cNvSpPr txBox="1"/>
          <p:nvPr>
            <p:ph idx="5" type="body"/>
          </p:nvPr>
        </p:nvSpPr>
        <p:spPr>
          <a:xfrm>
            <a:off x="11777286" y="5180994"/>
            <a:ext cx="658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5" name="Google Shape;3525;p150"/>
          <p:cNvSpPr txBox="1"/>
          <p:nvPr>
            <p:ph idx="6" type="body"/>
          </p:nvPr>
        </p:nvSpPr>
        <p:spPr>
          <a:xfrm>
            <a:off x="11777286" y="5953258"/>
            <a:ext cx="658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6" name="Google Shape;3526;p150"/>
          <p:cNvSpPr txBox="1"/>
          <p:nvPr>
            <p:ph idx="7" type="body"/>
          </p:nvPr>
        </p:nvSpPr>
        <p:spPr>
          <a:xfrm>
            <a:off x="11777286" y="6725522"/>
            <a:ext cx="658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7" name="Google Shape;3527;p150"/>
          <p:cNvSpPr txBox="1"/>
          <p:nvPr>
            <p:ph idx="8" type="body"/>
          </p:nvPr>
        </p:nvSpPr>
        <p:spPr>
          <a:xfrm>
            <a:off x="11777286" y="7488760"/>
            <a:ext cx="658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8" name="Google Shape;3528;p150"/>
          <p:cNvSpPr txBox="1"/>
          <p:nvPr>
            <p:ph idx="9" type="body"/>
          </p:nvPr>
        </p:nvSpPr>
        <p:spPr>
          <a:xfrm>
            <a:off x="11777286" y="8270051"/>
            <a:ext cx="6589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29" name="Google Shape;3529;p150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19 (горизонтальная плашка + 4 пункта)">
  <p:cSld name="текстовые блоки_19 (горизонтальная плашка + 4 пункта)">
    <p:bg>
      <p:bgPr>
        <a:solidFill>
          <a:schemeClr val="dk1"/>
        </a:solidFill>
      </p:bgPr>
    </p:bg>
    <p:spTree>
      <p:nvGrpSpPr>
        <p:cNvPr id="3530" name="Shape 3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531" name="Google Shape;3531;p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532" name="Google Shape;3532;p151"/>
          <p:cNvSpPr/>
          <p:nvPr/>
        </p:nvSpPr>
        <p:spPr>
          <a:xfrm flipH="1" rot="10800000">
            <a:off x="0" y="4546625"/>
            <a:ext cx="19840500" cy="66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7150" lIns="74375" spcFirstLastPara="1" rIns="74375" wrap="square" tIns="3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3" name="Google Shape;3533;p151"/>
          <p:cNvSpPr txBox="1"/>
          <p:nvPr>
            <p:ph idx="1" type="body"/>
          </p:nvPr>
        </p:nvSpPr>
        <p:spPr>
          <a:xfrm>
            <a:off x="992023" y="7388416"/>
            <a:ext cx="3934800" cy="20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4" name="Google Shape;3534;p151"/>
          <p:cNvSpPr txBox="1"/>
          <p:nvPr>
            <p:ph idx="2" type="body"/>
          </p:nvPr>
        </p:nvSpPr>
        <p:spPr>
          <a:xfrm>
            <a:off x="5538798" y="7388416"/>
            <a:ext cx="3934800" cy="20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5" name="Google Shape;3535;p151"/>
          <p:cNvSpPr txBox="1"/>
          <p:nvPr>
            <p:ph idx="3" type="body"/>
          </p:nvPr>
        </p:nvSpPr>
        <p:spPr>
          <a:xfrm>
            <a:off x="10085573" y="7388416"/>
            <a:ext cx="3934800" cy="20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6" name="Google Shape;3536;p151"/>
          <p:cNvSpPr txBox="1"/>
          <p:nvPr>
            <p:ph idx="4" type="body"/>
          </p:nvPr>
        </p:nvSpPr>
        <p:spPr>
          <a:xfrm>
            <a:off x="14622014" y="7388416"/>
            <a:ext cx="3934800" cy="20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7" name="Google Shape;3537;p151"/>
          <p:cNvSpPr txBox="1"/>
          <p:nvPr>
            <p:ph idx="5" type="body"/>
          </p:nvPr>
        </p:nvSpPr>
        <p:spPr>
          <a:xfrm>
            <a:off x="992023" y="6892411"/>
            <a:ext cx="3934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8" name="Google Shape;3538;p151"/>
          <p:cNvSpPr txBox="1"/>
          <p:nvPr>
            <p:ph idx="6" type="body"/>
          </p:nvPr>
        </p:nvSpPr>
        <p:spPr>
          <a:xfrm>
            <a:off x="5538798" y="6892411"/>
            <a:ext cx="3934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39" name="Google Shape;3539;p151"/>
          <p:cNvSpPr txBox="1"/>
          <p:nvPr>
            <p:ph idx="7" type="body"/>
          </p:nvPr>
        </p:nvSpPr>
        <p:spPr>
          <a:xfrm>
            <a:off x="10085573" y="6892411"/>
            <a:ext cx="3934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0" name="Google Shape;3540;p151"/>
          <p:cNvSpPr txBox="1"/>
          <p:nvPr>
            <p:ph idx="8" type="body"/>
          </p:nvPr>
        </p:nvSpPr>
        <p:spPr>
          <a:xfrm>
            <a:off x="14622014" y="6892411"/>
            <a:ext cx="3934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1" name="Google Shape;3541;p151"/>
          <p:cNvSpPr txBox="1"/>
          <p:nvPr>
            <p:ph idx="9" type="body"/>
          </p:nvPr>
        </p:nvSpPr>
        <p:spPr>
          <a:xfrm>
            <a:off x="10085573" y="992011"/>
            <a:ext cx="79128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2" name="Google Shape;3542;p151"/>
          <p:cNvSpPr txBox="1"/>
          <p:nvPr>
            <p:ph idx="13" type="body"/>
          </p:nvPr>
        </p:nvSpPr>
        <p:spPr>
          <a:xfrm>
            <a:off x="10085573" y="3495554"/>
            <a:ext cx="7912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3" name="Google Shape;3543;p151"/>
          <p:cNvSpPr txBox="1"/>
          <p:nvPr>
            <p:ph idx="14" type="body"/>
          </p:nvPr>
        </p:nvSpPr>
        <p:spPr>
          <a:xfrm>
            <a:off x="992024" y="711788"/>
            <a:ext cx="7643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44" name="Google Shape;3544;p151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2">
  <p:cSld name="Титульный слайд 2">
    <p:bg>
      <p:bgPr>
        <a:solidFill>
          <a:schemeClr val="dk1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"/>
          <p:cNvSpPr txBox="1"/>
          <p:nvPr>
            <p:ph idx="11" type="ftr"/>
          </p:nvPr>
        </p:nvSpPr>
        <p:spPr>
          <a:xfrm>
            <a:off x="839609" y="10002074"/>
            <a:ext cx="6696194" cy="4659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66" name="Google Shape;166;p16"/>
          <p:cNvCxnSpPr/>
          <p:nvPr/>
        </p:nvCxnSpPr>
        <p:spPr>
          <a:xfrm>
            <a:off x="839610" y="2490810"/>
            <a:ext cx="8659477" cy="0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7" name="Google Shape;167;p16"/>
          <p:cNvCxnSpPr/>
          <p:nvPr/>
        </p:nvCxnSpPr>
        <p:spPr>
          <a:xfrm>
            <a:off x="9920287" y="863600"/>
            <a:ext cx="0" cy="1206010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68" name="Google Shape;168;p16"/>
          <p:cNvCxnSpPr/>
          <p:nvPr/>
        </p:nvCxnSpPr>
        <p:spPr>
          <a:xfrm>
            <a:off x="9920287" y="2912010"/>
            <a:ext cx="1" cy="7413691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9" name="Google Shape;169;p16"/>
          <p:cNvSpPr/>
          <p:nvPr>
            <p:ph idx="2" type="pic"/>
          </p:nvPr>
        </p:nvSpPr>
        <p:spPr>
          <a:xfrm>
            <a:off x="10642745" y="863600"/>
            <a:ext cx="8358225" cy="946210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70" name="Google Shape;17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9" y="858382"/>
            <a:ext cx="5666400" cy="993062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/>
          <p:nvPr>
            <p:ph type="ctrTitle"/>
          </p:nvPr>
        </p:nvSpPr>
        <p:spPr>
          <a:xfrm>
            <a:off x="839609" y="3045587"/>
            <a:ext cx="9080679" cy="35732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 sz="80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20 (пункты + линии)">
  <p:cSld name="текстовые блоки_20 (пункты + линии)">
    <p:bg>
      <p:bgPr>
        <a:solidFill>
          <a:schemeClr val="lt1"/>
        </a:solidFill>
      </p:bgPr>
    </p:bg>
    <p:spTree>
      <p:nvGrpSpPr>
        <p:cNvPr id="3545" name="Shape 3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546" name="Google Shape;3546;p1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47" name="Google Shape;3547;p152"/>
          <p:cNvCxnSpPr/>
          <p:nvPr/>
        </p:nvCxnSpPr>
        <p:spPr>
          <a:xfrm>
            <a:off x="992023" y="980386"/>
            <a:ext cx="167655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8" name="Google Shape;3548;p152"/>
          <p:cNvCxnSpPr/>
          <p:nvPr/>
        </p:nvCxnSpPr>
        <p:spPr>
          <a:xfrm>
            <a:off x="986733" y="2808428"/>
            <a:ext cx="178668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49" name="Google Shape;3549;p152"/>
          <p:cNvCxnSpPr/>
          <p:nvPr/>
        </p:nvCxnSpPr>
        <p:spPr>
          <a:xfrm>
            <a:off x="986733" y="4645443"/>
            <a:ext cx="178668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0" name="Google Shape;3550;p152"/>
          <p:cNvCxnSpPr/>
          <p:nvPr/>
        </p:nvCxnSpPr>
        <p:spPr>
          <a:xfrm>
            <a:off x="986733" y="8319472"/>
            <a:ext cx="178668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1" name="Google Shape;3551;p152"/>
          <p:cNvCxnSpPr/>
          <p:nvPr/>
        </p:nvCxnSpPr>
        <p:spPr>
          <a:xfrm>
            <a:off x="986733" y="10156489"/>
            <a:ext cx="178668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52" name="Google Shape;3552;p152"/>
          <p:cNvCxnSpPr/>
          <p:nvPr/>
        </p:nvCxnSpPr>
        <p:spPr>
          <a:xfrm>
            <a:off x="986733" y="6482457"/>
            <a:ext cx="178668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53" name="Google Shape;3553;p152"/>
          <p:cNvSpPr txBox="1"/>
          <p:nvPr>
            <p:ph idx="1" type="body"/>
          </p:nvPr>
        </p:nvSpPr>
        <p:spPr>
          <a:xfrm>
            <a:off x="2428391" y="1498622"/>
            <a:ext cx="3934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4" name="Google Shape;3554;p152"/>
          <p:cNvSpPr txBox="1"/>
          <p:nvPr>
            <p:ph idx="2" type="body"/>
          </p:nvPr>
        </p:nvSpPr>
        <p:spPr>
          <a:xfrm>
            <a:off x="2428391" y="3333843"/>
            <a:ext cx="3934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5" name="Google Shape;3555;p152"/>
          <p:cNvSpPr txBox="1"/>
          <p:nvPr>
            <p:ph idx="3" type="body"/>
          </p:nvPr>
        </p:nvSpPr>
        <p:spPr>
          <a:xfrm>
            <a:off x="2428391" y="5169065"/>
            <a:ext cx="3934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6" name="Google Shape;3556;p152"/>
          <p:cNvSpPr txBox="1"/>
          <p:nvPr>
            <p:ph idx="4" type="body"/>
          </p:nvPr>
        </p:nvSpPr>
        <p:spPr>
          <a:xfrm>
            <a:off x="2428391" y="7004285"/>
            <a:ext cx="3934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7" name="Google Shape;3557;p152"/>
          <p:cNvSpPr txBox="1"/>
          <p:nvPr>
            <p:ph idx="5" type="body"/>
          </p:nvPr>
        </p:nvSpPr>
        <p:spPr>
          <a:xfrm>
            <a:off x="2428391" y="8839507"/>
            <a:ext cx="3934800" cy="7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8" name="Google Shape;3558;p152"/>
          <p:cNvSpPr txBox="1"/>
          <p:nvPr>
            <p:ph idx="6" type="body"/>
          </p:nvPr>
        </p:nvSpPr>
        <p:spPr>
          <a:xfrm>
            <a:off x="8938546" y="1379236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59" name="Google Shape;3559;p152"/>
          <p:cNvSpPr txBox="1"/>
          <p:nvPr>
            <p:ph idx="7" type="body"/>
          </p:nvPr>
        </p:nvSpPr>
        <p:spPr>
          <a:xfrm>
            <a:off x="8938546" y="3216304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0" name="Google Shape;3560;p152"/>
          <p:cNvSpPr txBox="1"/>
          <p:nvPr>
            <p:ph idx="8" type="body"/>
          </p:nvPr>
        </p:nvSpPr>
        <p:spPr>
          <a:xfrm>
            <a:off x="8938546" y="5053318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1" name="Google Shape;3561;p152"/>
          <p:cNvSpPr txBox="1"/>
          <p:nvPr>
            <p:ph idx="9" type="body"/>
          </p:nvPr>
        </p:nvSpPr>
        <p:spPr>
          <a:xfrm>
            <a:off x="8938546" y="6890333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2" name="Google Shape;3562;p152"/>
          <p:cNvSpPr txBox="1"/>
          <p:nvPr>
            <p:ph idx="13" type="body"/>
          </p:nvPr>
        </p:nvSpPr>
        <p:spPr>
          <a:xfrm>
            <a:off x="8938546" y="8727348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63" name="Google Shape;3563;p152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кстовые блоки_21 (тезис + перекрестие и текстовые блоки)">
  <p:cSld name="текстовые блоки_21 (тезис + перекрестие и текстовые блоки)">
    <p:bg>
      <p:bgPr>
        <a:solidFill>
          <a:schemeClr val="lt1"/>
        </a:solidFill>
      </p:bgPr>
    </p:bg>
    <p:spTree>
      <p:nvGrpSpPr>
        <p:cNvPr id="3564" name="Shape 3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565" name="Google Shape;3565;p1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66" name="Google Shape;3566;p153"/>
          <p:cNvCxnSpPr/>
          <p:nvPr/>
        </p:nvCxnSpPr>
        <p:spPr>
          <a:xfrm>
            <a:off x="992023" y="1004643"/>
            <a:ext cx="71700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67" name="Google Shape;3567;p153"/>
          <p:cNvCxnSpPr/>
          <p:nvPr/>
        </p:nvCxnSpPr>
        <p:spPr>
          <a:xfrm>
            <a:off x="992023" y="10168635"/>
            <a:ext cx="71700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68" name="Google Shape;3568;p153"/>
          <p:cNvCxnSpPr/>
          <p:nvPr/>
        </p:nvCxnSpPr>
        <p:spPr>
          <a:xfrm>
            <a:off x="9154420" y="10168635"/>
            <a:ext cx="96996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69" name="Google Shape;3569;p153"/>
          <p:cNvCxnSpPr/>
          <p:nvPr/>
        </p:nvCxnSpPr>
        <p:spPr>
          <a:xfrm>
            <a:off x="9154420" y="1004643"/>
            <a:ext cx="86028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570" name="Google Shape;3570;p153"/>
          <p:cNvCxnSpPr/>
          <p:nvPr/>
        </p:nvCxnSpPr>
        <p:spPr>
          <a:xfrm>
            <a:off x="8634019" y="1498350"/>
            <a:ext cx="0" cy="816330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71" name="Google Shape;3571;p153"/>
          <p:cNvSpPr txBox="1"/>
          <p:nvPr>
            <p:ph idx="1" type="body"/>
          </p:nvPr>
        </p:nvSpPr>
        <p:spPr>
          <a:xfrm>
            <a:off x="10877565" y="2379904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2" name="Google Shape;3572;p153"/>
          <p:cNvSpPr txBox="1"/>
          <p:nvPr>
            <p:ph idx="2" type="body"/>
          </p:nvPr>
        </p:nvSpPr>
        <p:spPr>
          <a:xfrm>
            <a:off x="10877565" y="1883898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3" name="Google Shape;3573;p153"/>
          <p:cNvSpPr txBox="1"/>
          <p:nvPr>
            <p:ph idx="3" type="body"/>
          </p:nvPr>
        </p:nvSpPr>
        <p:spPr>
          <a:xfrm>
            <a:off x="10877565" y="8245938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4" name="Google Shape;3574;p153"/>
          <p:cNvSpPr txBox="1"/>
          <p:nvPr>
            <p:ph idx="4" type="body"/>
          </p:nvPr>
        </p:nvSpPr>
        <p:spPr>
          <a:xfrm>
            <a:off x="10877565" y="7749932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5" name="Google Shape;3575;p153"/>
          <p:cNvSpPr txBox="1"/>
          <p:nvPr>
            <p:ph idx="5" type="body"/>
          </p:nvPr>
        </p:nvSpPr>
        <p:spPr>
          <a:xfrm>
            <a:off x="10877565" y="6290594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6" name="Google Shape;3576;p153"/>
          <p:cNvSpPr txBox="1"/>
          <p:nvPr>
            <p:ph idx="6" type="body"/>
          </p:nvPr>
        </p:nvSpPr>
        <p:spPr>
          <a:xfrm>
            <a:off x="10877565" y="5794587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7" name="Google Shape;3577;p153"/>
          <p:cNvSpPr txBox="1"/>
          <p:nvPr>
            <p:ph idx="7" type="body"/>
          </p:nvPr>
        </p:nvSpPr>
        <p:spPr>
          <a:xfrm>
            <a:off x="10877565" y="4335249"/>
            <a:ext cx="72561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8" name="Google Shape;3578;p153"/>
          <p:cNvSpPr txBox="1"/>
          <p:nvPr>
            <p:ph idx="8" type="body"/>
          </p:nvPr>
        </p:nvSpPr>
        <p:spPr>
          <a:xfrm>
            <a:off x="10877565" y="3839243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79" name="Google Shape;3579;p153"/>
          <p:cNvSpPr txBox="1"/>
          <p:nvPr>
            <p:ph idx="9" type="body"/>
          </p:nvPr>
        </p:nvSpPr>
        <p:spPr>
          <a:xfrm>
            <a:off x="992025" y="1498350"/>
            <a:ext cx="7170000" cy="4590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80" name="Google Shape;3580;p153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плашки">
  <p:cSld name="2 плашки">
    <p:bg>
      <p:bgPr>
        <a:solidFill>
          <a:schemeClr val="dk1"/>
        </a:solidFill>
      </p:bgPr>
    </p:bg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582" name="Google Shape;3582;p1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3" name="Google Shape;3583;p154"/>
          <p:cNvGrpSpPr/>
          <p:nvPr/>
        </p:nvGrpSpPr>
        <p:grpSpPr>
          <a:xfrm>
            <a:off x="1038011" y="7591747"/>
            <a:ext cx="17767821" cy="5523890"/>
            <a:chOff x="1275668" y="9329909"/>
            <a:chExt cx="21835838" cy="6788607"/>
          </a:xfrm>
        </p:grpSpPr>
        <p:sp>
          <p:nvSpPr>
            <p:cNvPr id="3584" name="Google Shape;3584;p154"/>
            <p:cNvSpPr/>
            <p:nvPr/>
          </p:nvSpPr>
          <p:spPr>
            <a:xfrm>
              <a:off x="12193587" y="9329909"/>
              <a:ext cx="12563" cy="6788607"/>
            </a:xfrm>
            <a:custGeom>
              <a:rect b="b" l="l" r="r" t="t"/>
              <a:pathLst>
                <a:path extrusionOk="0" h="6788607" w="12563">
                  <a:moveTo>
                    <a:pt x="0" y="0"/>
                  </a:moveTo>
                  <a:lnTo>
                    <a:pt x="0" y="6788607"/>
                  </a:lnTo>
                </a:path>
              </a:pathLst>
            </a:custGeom>
            <a:noFill/>
            <a:ln cap="sq" cmpd="sng" w="5510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5" name="Google Shape;3585;p154"/>
            <p:cNvSpPr/>
            <p:nvPr/>
          </p:nvSpPr>
          <p:spPr>
            <a:xfrm>
              <a:off x="1634206" y="12512052"/>
              <a:ext cx="21289472" cy="12556"/>
            </a:xfrm>
            <a:custGeom>
              <a:rect b="b" l="l" r="r" t="t"/>
              <a:pathLst>
                <a:path extrusionOk="0" h="12556" w="21289472">
                  <a:moveTo>
                    <a:pt x="21289472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510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6" name="Google Shape;3586;p154"/>
            <p:cNvSpPr/>
            <p:nvPr/>
          </p:nvSpPr>
          <p:spPr>
            <a:xfrm>
              <a:off x="2737121" y="9410886"/>
              <a:ext cx="9461982" cy="6553646"/>
            </a:xfrm>
            <a:custGeom>
              <a:rect b="b" l="l" r="r" t="t"/>
              <a:pathLst>
                <a:path extrusionOk="0" h="6553646" w="9461982">
                  <a:moveTo>
                    <a:pt x="9461982" y="3101167"/>
                  </a:moveTo>
                  <a:cubicBezTo>
                    <a:pt x="6209322" y="555331"/>
                    <a:pt x="3441975" y="-640707"/>
                    <a:pt x="1577787" y="343370"/>
                  </a:cubicBezTo>
                  <a:cubicBezTo>
                    <a:pt x="-591132" y="1488291"/>
                    <a:pt x="-459700" y="5280032"/>
                    <a:pt x="1577787" y="6283512"/>
                  </a:cubicBezTo>
                  <a:cubicBezTo>
                    <a:pt x="3353576" y="7158267"/>
                    <a:pt x="6209322" y="5859167"/>
                    <a:pt x="9461982" y="3101380"/>
                  </a:cubicBezTo>
                  <a:lnTo>
                    <a:pt x="9461982" y="3101167"/>
                  </a:lnTo>
                  <a:close/>
                </a:path>
              </a:pathLst>
            </a:custGeom>
            <a:noFill/>
            <a:ln cap="rnd" cmpd="sng" w="5510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7" name="Google Shape;3587;p154"/>
            <p:cNvSpPr/>
            <p:nvPr/>
          </p:nvSpPr>
          <p:spPr>
            <a:xfrm>
              <a:off x="5455485" y="9333747"/>
              <a:ext cx="6743617" cy="6575756"/>
            </a:xfrm>
            <a:custGeom>
              <a:rect b="b" l="l" r="r" t="t"/>
              <a:pathLst>
                <a:path extrusionOk="0" h="6575756" w="6743617">
                  <a:moveTo>
                    <a:pt x="6743618" y="3178306"/>
                  </a:moveTo>
                  <a:cubicBezTo>
                    <a:pt x="4911418" y="1139629"/>
                    <a:pt x="2784936" y="-316355"/>
                    <a:pt x="1520631" y="59168"/>
                  </a:cubicBezTo>
                  <a:cubicBezTo>
                    <a:pt x="-559314" y="677111"/>
                    <a:pt x="-453753" y="5978658"/>
                    <a:pt x="1520631" y="6523993"/>
                  </a:cubicBezTo>
                  <a:cubicBezTo>
                    <a:pt x="2772435" y="6869686"/>
                    <a:pt x="4896291" y="5453765"/>
                    <a:pt x="6743618" y="3178306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8" name="Google Shape;3588;p154"/>
            <p:cNvSpPr/>
            <p:nvPr/>
          </p:nvSpPr>
          <p:spPr>
            <a:xfrm>
              <a:off x="8704489" y="9330301"/>
              <a:ext cx="3494600" cy="6576567"/>
            </a:xfrm>
            <a:custGeom>
              <a:rect b="b" l="l" r="r" t="t"/>
              <a:pathLst>
                <a:path extrusionOk="0" h="6576567" w="3494600">
                  <a:moveTo>
                    <a:pt x="3494601" y="3181752"/>
                  </a:moveTo>
                  <a:cubicBezTo>
                    <a:pt x="2479499" y="1309355"/>
                    <a:pt x="1550168" y="-99061"/>
                    <a:pt x="932835" y="5460"/>
                  </a:cubicBezTo>
                  <a:cubicBezTo>
                    <a:pt x="-347175" y="222429"/>
                    <a:pt x="-274179" y="6391017"/>
                    <a:pt x="932835" y="6571887"/>
                  </a:cubicBezTo>
                  <a:cubicBezTo>
                    <a:pt x="1438213" y="6647624"/>
                    <a:pt x="2243086" y="5816677"/>
                    <a:pt x="3494601" y="3181752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9" name="Google Shape;3589;p154"/>
            <p:cNvSpPr/>
            <p:nvPr/>
          </p:nvSpPr>
          <p:spPr>
            <a:xfrm>
              <a:off x="12199103" y="9410886"/>
              <a:ext cx="9462017" cy="6553646"/>
            </a:xfrm>
            <a:custGeom>
              <a:rect b="b" l="l" r="r" t="t"/>
              <a:pathLst>
                <a:path extrusionOk="0" h="6553646" w="9462017">
                  <a:moveTo>
                    <a:pt x="0" y="3101167"/>
                  </a:moveTo>
                  <a:cubicBezTo>
                    <a:pt x="3252647" y="555331"/>
                    <a:pt x="6020070" y="-640707"/>
                    <a:pt x="7884157" y="343370"/>
                  </a:cubicBezTo>
                  <a:cubicBezTo>
                    <a:pt x="10053166" y="1488291"/>
                    <a:pt x="9921750" y="5280032"/>
                    <a:pt x="7884157" y="6283512"/>
                  </a:cubicBezTo>
                  <a:cubicBezTo>
                    <a:pt x="6108393" y="7158267"/>
                    <a:pt x="3252647" y="5859167"/>
                    <a:pt x="0" y="3101380"/>
                  </a:cubicBezTo>
                  <a:lnTo>
                    <a:pt x="0" y="3101167"/>
                  </a:lnTo>
                  <a:close/>
                </a:path>
              </a:pathLst>
            </a:custGeom>
            <a:noFill/>
            <a:ln cap="rnd" cmpd="sng" w="5510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0" name="Google Shape;3590;p154"/>
            <p:cNvSpPr/>
            <p:nvPr/>
          </p:nvSpPr>
          <p:spPr>
            <a:xfrm>
              <a:off x="12199103" y="9333747"/>
              <a:ext cx="6743655" cy="6575756"/>
            </a:xfrm>
            <a:custGeom>
              <a:rect b="b" l="l" r="r" t="t"/>
              <a:pathLst>
                <a:path extrusionOk="0" h="6575756" w="6743655">
                  <a:moveTo>
                    <a:pt x="0" y="3178306"/>
                  </a:moveTo>
                  <a:cubicBezTo>
                    <a:pt x="1832188" y="1139629"/>
                    <a:pt x="3958732" y="-316355"/>
                    <a:pt x="5223025" y="59168"/>
                  </a:cubicBezTo>
                  <a:cubicBezTo>
                    <a:pt x="7302956" y="677111"/>
                    <a:pt x="7197422" y="5978658"/>
                    <a:pt x="5223025" y="6523993"/>
                  </a:cubicBezTo>
                  <a:cubicBezTo>
                    <a:pt x="3971170" y="6869686"/>
                    <a:pt x="1847389" y="5453765"/>
                    <a:pt x="0" y="3178306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1" name="Google Shape;3591;p154"/>
            <p:cNvSpPr/>
            <p:nvPr/>
          </p:nvSpPr>
          <p:spPr>
            <a:xfrm>
              <a:off x="12199103" y="9330301"/>
              <a:ext cx="3494590" cy="6576567"/>
            </a:xfrm>
            <a:custGeom>
              <a:rect b="b" l="l" r="r" t="t"/>
              <a:pathLst>
                <a:path extrusionOk="0" h="6576567" w="3494590">
                  <a:moveTo>
                    <a:pt x="0" y="3181752"/>
                  </a:moveTo>
                  <a:cubicBezTo>
                    <a:pt x="1015115" y="1309355"/>
                    <a:pt x="1944507" y="-99061"/>
                    <a:pt x="2561765" y="5460"/>
                  </a:cubicBezTo>
                  <a:cubicBezTo>
                    <a:pt x="3841762" y="222429"/>
                    <a:pt x="3768768" y="6391017"/>
                    <a:pt x="2561765" y="6571887"/>
                  </a:cubicBezTo>
                  <a:cubicBezTo>
                    <a:pt x="2056451" y="6647624"/>
                    <a:pt x="1251515" y="5816677"/>
                    <a:pt x="0" y="3181752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41414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2" name="Google Shape;3592;p154"/>
            <p:cNvSpPr/>
            <p:nvPr/>
          </p:nvSpPr>
          <p:spPr>
            <a:xfrm>
              <a:off x="1275668" y="12368474"/>
              <a:ext cx="276403" cy="276233"/>
            </a:xfrm>
            <a:custGeom>
              <a:rect b="b" l="l" r="r" t="t"/>
              <a:pathLst>
                <a:path extrusionOk="0" h="276233" w="276403">
                  <a:moveTo>
                    <a:pt x="138202" y="276233"/>
                  </a:moveTo>
                  <a:cubicBezTo>
                    <a:pt x="214528" y="276233"/>
                    <a:pt x="276403" y="214395"/>
                    <a:pt x="276403" y="138117"/>
                  </a:cubicBezTo>
                  <a:cubicBezTo>
                    <a:pt x="276403" y="61839"/>
                    <a:pt x="214528" y="0"/>
                    <a:pt x="138202" y="0"/>
                  </a:cubicBezTo>
                  <a:cubicBezTo>
                    <a:pt x="61875" y="0"/>
                    <a:pt x="0" y="61839"/>
                    <a:pt x="0" y="138117"/>
                  </a:cubicBezTo>
                  <a:cubicBezTo>
                    <a:pt x="0" y="214395"/>
                    <a:pt x="61875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cap="flat" cmpd="sng" w="2725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3" name="Google Shape;3593;p154"/>
            <p:cNvSpPr/>
            <p:nvPr/>
          </p:nvSpPr>
          <p:spPr>
            <a:xfrm>
              <a:off x="3398946" y="10246501"/>
              <a:ext cx="276403" cy="276233"/>
            </a:xfrm>
            <a:custGeom>
              <a:rect b="b" l="l" r="r" t="t"/>
              <a:pathLst>
                <a:path extrusionOk="0" h="276233" w="276403">
                  <a:moveTo>
                    <a:pt x="276403" y="138118"/>
                  </a:moveTo>
                  <a:cubicBezTo>
                    <a:pt x="276403" y="214397"/>
                    <a:pt x="214526" y="276233"/>
                    <a:pt x="138202" y="276233"/>
                  </a:cubicBezTo>
                  <a:cubicBezTo>
                    <a:pt x="61877" y="276233"/>
                    <a:pt x="0" y="214397"/>
                    <a:pt x="0" y="138118"/>
                  </a:cubicBezTo>
                  <a:cubicBezTo>
                    <a:pt x="0" y="61839"/>
                    <a:pt x="61877" y="0"/>
                    <a:pt x="138202" y="0"/>
                  </a:cubicBezTo>
                  <a:cubicBezTo>
                    <a:pt x="214526" y="0"/>
                    <a:pt x="276403" y="61839"/>
                    <a:pt x="276403" y="138118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55100">
              <a:solidFill>
                <a:srgbClr val="41414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4" name="Google Shape;3594;p154"/>
            <p:cNvSpPr/>
            <p:nvPr/>
          </p:nvSpPr>
          <p:spPr>
            <a:xfrm>
              <a:off x="18374963" y="14616008"/>
              <a:ext cx="276403" cy="276233"/>
            </a:xfrm>
            <a:custGeom>
              <a:rect b="b" l="l" r="r" t="t"/>
              <a:pathLst>
                <a:path extrusionOk="0" h="276233" w="276403">
                  <a:moveTo>
                    <a:pt x="276403" y="138117"/>
                  </a:moveTo>
                  <a:cubicBezTo>
                    <a:pt x="276403" y="214395"/>
                    <a:pt x="214589" y="276233"/>
                    <a:pt x="138202" y="276233"/>
                  </a:cubicBezTo>
                  <a:cubicBezTo>
                    <a:pt x="61814" y="276233"/>
                    <a:pt x="0" y="214395"/>
                    <a:pt x="0" y="138117"/>
                  </a:cubicBezTo>
                  <a:cubicBezTo>
                    <a:pt x="0" y="61838"/>
                    <a:pt x="61814" y="0"/>
                    <a:pt x="138202" y="0"/>
                  </a:cubicBezTo>
                  <a:cubicBezTo>
                    <a:pt x="214589" y="0"/>
                    <a:pt x="276403" y="61838"/>
                    <a:pt x="276403" y="138117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55100">
              <a:solidFill>
                <a:srgbClr val="41414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5" name="Google Shape;3595;p154"/>
            <p:cNvSpPr/>
            <p:nvPr/>
          </p:nvSpPr>
          <p:spPr>
            <a:xfrm>
              <a:off x="22835103" y="12368474"/>
              <a:ext cx="276403" cy="276233"/>
            </a:xfrm>
            <a:custGeom>
              <a:rect b="b" l="l" r="r" t="t"/>
              <a:pathLst>
                <a:path extrusionOk="0" h="276233" w="276403">
                  <a:moveTo>
                    <a:pt x="138202" y="276233"/>
                  </a:moveTo>
                  <a:cubicBezTo>
                    <a:pt x="214589" y="276233"/>
                    <a:pt x="276403" y="214395"/>
                    <a:pt x="276403" y="138117"/>
                  </a:cubicBezTo>
                  <a:cubicBezTo>
                    <a:pt x="276403" y="61839"/>
                    <a:pt x="214589" y="0"/>
                    <a:pt x="138202" y="0"/>
                  </a:cubicBezTo>
                  <a:cubicBezTo>
                    <a:pt x="61814" y="0"/>
                    <a:pt x="0" y="61839"/>
                    <a:pt x="0" y="138117"/>
                  </a:cubicBezTo>
                  <a:cubicBezTo>
                    <a:pt x="0" y="214395"/>
                    <a:pt x="61814" y="276233"/>
                    <a:pt x="138202" y="276233"/>
                  </a:cubicBezTo>
                  <a:close/>
                </a:path>
              </a:pathLst>
            </a:custGeom>
            <a:solidFill>
              <a:srgbClr val="414141"/>
            </a:solidFill>
            <a:ln cap="flat" cmpd="sng" w="2725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6" name="Google Shape;3596;p154"/>
          <p:cNvSpPr/>
          <p:nvPr/>
        </p:nvSpPr>
        <p:spPr>
          <a:xfrm>
            <a:off x="992023" y="2000104"/>
            <a:ext cx="8775900" cy="4178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7" name="Google Shape;3597;p154"/>
          <p:cNvSpPr/>
          <p:nvPr/>
        </p:nvSpPr>
        <p:spPr>
          <a:xfrm>
            <a:off x="10077916" y="2000104"/>
            <a:ext cx="8775900" cy="41784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8" name="Google Shape;3598;p154"/>
          <p:cNvSpPr txBox="1"/>
          <p:nvPr>
            <p:ph idx="1" type="body"/>
          </p:nvPr>
        </p:nvSpPr>
        <p:spPr>
          <a:xfrm>
            <a:off x="1427149" y="2851734"/>
            <a:ext cx="7028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99" name="Google Shape;3599;p154"/>
          <p:cNvSpPr txBox="1"/>
          <p:nvPr>
            <p:ph idx="2" type="body"/>
          </p:nvPr>
        </p:nvSpPr>
        <p:spPr>
          <a:xfrm>
            <a:off x="10513042" y="2851734"/>
            <a:ext cx="70281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0" name="Google Shape;3600;p154"/>
          <p:cNvSpPr txBox="1"/>
          <p:nvPr>
            <p:ph idx="3" type="body"/>
          </p:nvPr>
        </p:nvSpPr>
        <p:spPr>
          <a:xfrm>
            <a:off x="1427149" y="3694351"/>
            <a:ext cx="791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1" name="Google Shape;3601;p154"/>
          <p:cNvSpPr txBox="1"/>
          <p:nvPr>
            <p:ph idx="4" type="body"/>
          </p:nvPr>
        </p:nvSpPr>
        <p:spPr>
          <a:xfrm>
            <a:off x="10513042" y="3694351"/>
            <a:ext cx="79128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2" name="Google Shape;3602;p154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плашки">
  <p:cSld name="3 плашки">
    <p:bg>
      <p:bgPr>
        <a:solidFill>
          <a:schemeClr val="lt1"/>
        </a:solidFill>
      </p:bgPr>
    </p:bg>
    <p:spTree>
      <p:nvGrpSpPr>
        <p:cNvPr id="3603" name="Shape 3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604" name="Google Shape;3604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605" name="Google Shape;3605;p155"/>
          <p:cNvSpPr/>
          <p:nvPr/>
        </p:nvSpPr>
        <p:spPr>
          <a:xfrm>
            <a:off x="13102978" y="4676702"/>
            <a:ext cx="5745300" cy="35442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6" name="Google Shape;3606;p155"/>
          <p:cNvSpPr/>
          <p:nvPr/>
        </p:nvSpPr>
        <p:spPr>
          <a:xfrm>
            <a:off x="7047501" y="4676702"/>
            <a:ext cx="5745300" cy="35442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7" name="Google Shape;3607;p155"/>
          <p:cNvSpPr/>
          <p:nvPr/>
        </p:nvSpPr>
        <p:spPr>
          <a:xfrm>
            <a:off x="992023" y="4676702"/>
            <a:ext cx="5745300" cy="35442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8" name="Google Shape;3608;p155"/>
          <p:cNvSpPr txBox="1"/>
          <p:nvPr>
            <p:ph idx="1" type="body"/>
          </p:nvPr>
        </p:nvSpPr>
        <p:spPr>
          <a:xfrm>
            <a:off x="1405366" y="6051051"/>
            <a:ext cx="50181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09" name="Google Shape;3609;p155"/>
          <p:cNvSpPr txBox="1"/>
          <p:nvPr>
            <p:ph idx="2" type="body"/>
          </p:nvPr>
        </p:nvSpPr>
        <p:spPr>
          <a:xfrm>
            <a:off x="7460844" y="6051051"/>
            <a:ext cx="50181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0" name="Google Shape;3610;p155"/>
          <p:cNvSpPr txBox="1"/>
          <p:nvPr>
            <p:ph idx="3" type="body"/>
          </p:nvPr>
        </p:nvSpPr>
        <p:spPr>
          <a:xfrm>
            <a:off x="13516321" y="6051051"/>
            <a:ext cx="50181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1" name="Google Shape;3611;p155"/>
          <p:cNvSpPr txBox="1"/>
          <p:nvPr>
            <p:ph idx="4" type="body"/>
          </p:nvPr>
        </p:nvSpPr>
        <p:spPr>
          <a:xfrm>
            <a:off x="1405368" y="5566314"/>
            <a:ext cx="4955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2" name="Google Shape;3612;p155"/>
          <p:cNvSpPr txBox="1"/>
          <p:nvPr>
            <p:ph idx="5" type="body"/>
          </p:nvPr>
        </p:nvSpPr>
        <p:spPr>
          <a:xfrm>
            <a:off x="7460844" y="5566314"/>
            <a:ext cx="4955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3" name="Google Shape;3613;p155"/>
          <p:cNvSpPr txBox="1"/>
          <p:nvPr>
            <p:ph idx="6" type="body"/>
          </p:nvPr>
        </p:nvSpPr>
        <p:spPr>
          <a:xfrm>
            <a:off x="13516321" y="5566314"/>
            <a:ext cx="4955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4" name="Google Shape;3614;p155"/>
          <p:cNvSpPr txBox="1"/>
          <p:nvPr>
            <p:ph idx="7" type="body"/>
          </p:nvPr>
        </p:nvSpPr>
        <p:spPr>
          <a:xfrm>
            <a:off x="992024" y="2351676"/>
            <a:ext cx="145212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15" name="Google Shape;3615;p155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плашки_2">
  <p:cSld name="3 плашки_2">
    <p:bg>
      <p:bgPr>
        <a:solidFill>
          <a:schemeClr val="dk1"/>
        </a:solidFill>
      </p:bgPr>
    </p:bg>
    <p:spTree>
      <p:nvGrpSpPr>
        <p:cNvPr id="3616" name="Shape 3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617" name="Google Shape;3617;p1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618" name="Google Shape;3618;p156"/>
          <p:cNvSpPr/>
          <p:nvPr/>
        </p:nvSpPr>
        <p:spPr>
          <a:xfrm>
            <a:off x="13102978" y="3885377"/>
            <a:ext cx="5745300" cy="5476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9" name="Google Shape;3619;p156"/>
          <p:cNvSpPr/>
          <p:nvPr/>
        </p:nvSpPr>
        <p:spPr>
          <a:xfrm>
            <a:off x="7047501" y="3885377"/>
            <a:ext cx="5745300" cy="5476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0" name="Google Shape;3620;p156"/>
          <p:cNvSpPr/>
          <p:nvPr/>
        </p:nvSpPr>
        <p:spPr>
          <a:xfrm>
            <a:off x="992023" y="3885377"/>
            <a:ext cx="5745300" cy="5476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1" name="Google Shape;3621;p156"/>
          <p:cNvSpPr txBox="1"/>
          <p:nvPr>
            <p:ph idx="1" type="body"/>
          </p:nvPr>
        </p:nvSpPr>
        <p:spPr>
          <a:xfrm>
            <a:off x="992022" y="1984022"/>
            <a:ext cx="7643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2" name="Google Shape;3622;p156"/>
          <p:cNvSpPr txBox="1"/>
          <p:nvPr>
            <p:ph idx="2" type="body"/>
          </p:nvPr>
        </p:nvSpPr>
        <p:spPr>
          <a:xfrm>
            <a:off x="1405366" y="5259726"/>
            <a:ext cx="5018100" cy="3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3" name="Google Shape;3623;p156"/>
          <p:cNvSpPr txBox="1"/>
          <p:nvPr>
            <p:ph idx="3" type="body"/>
          </p:nvPr>
        </p:nvSpPr>
        <p:spPr>
          <a:xfrm>
            <a:off x="1405366" y="4763720"/>
            <a:ext cx="4955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4" name="Google Shape;3624;p156"/>
          <p:cNvSpPr txBox="1"/>
          <p:nvPr>
            <p:ph idx="4" type="body"/>
          </p:nvPr>
        </p:nvSpPr>
        <p:spPr>
          <a:xfrm>
            <a:off x="7460844" y="5259726"/>
            <a:ext cx="5018100" cy="3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5" name="Google Shape;3625;p156"/>
          <p:cNvSpPr txBox="1"/>
          <p:nvPr>
            <p:ph idx="5" type="body"/>
          </p:nvPr>
        </p:nvSpPr>
        <p:spPr>
          <a:xfrm>
            <a:off x="13516321" y="5259726"/>
            <a:ext cx="5018100" cy="35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6" name="Google Shape;3626;p156"/>
          <p:cNvSpPr txBox="1"/>
          <p:nvPr>
            <p:ph idx="6" type="body"/>
          </p:nvPr>
        </p:nvSpPr>
        <p:spPr>
          <a:xfrm>
            <a:off x="7460844" y="4763720"/>
            <a:ext cx="4955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7" name="Google Shape;3627;p156"/>
          <p:cNvSpPr txBox="1"/>
          <p:nvPr>
            <p:ph idx="7" type="body"/>
          </p:nvPr>
        </p:nvSpPr>
        <p:spPr>
          <a:xfrm>
            <a:off x="13516321" y="4763720"/>
            <a:ext cx="4955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8" name="Google Shape;3628;p156"/>
          <p:cNvSpPr txBox="1"/>
          <p:nvPr>
            <p:ph idx="8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29" name="Google Shape;3629;p156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плашки + перекрестие">
  <p:cSld name="3 плашки + перекрестие">
    <p:bg>
      <p:bgPr>
        <a:solidFill>
          <a:schemeClr val="dk1"/>
        </a:solidFill>
      </p:bgPr>
    </p:bg>
    <p:spTree>
      <p:nvGrpSpPr>
        <p:cNvPr id="3630" name="Shape 3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631" name="Google Shape;3631;p1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632" name="Google Shape;3632;p157"/>
          <p:cNvSpPr txBox="1"/>
          <p:nvPr>
            <p:ph idx="1" type="body"/>
          </p:nvPr>
        </p:nvSpPr>
        <p:spPr>
          <a:xfrm>
            <a:off x="992022" y="1984022"/>
            <a:ext cx="7643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33" name="Google Shape;3633;p157"/>
          <p:cNvCxnSpPr/>
          <p:nvPr/>
        </p:nvCxnSpPr>
        <p:spPr>
          <a:xfrm>
            <a:off x="992023" y="3337704"/>
            <a:ext cx="5456100" cy="0"/>
          </a:xfrm>
          <a:prstGeom prst="straightConnector1">
            <a:avLst/>
          </a:prstGeom>
          <a:noFill/>
          <a:ln cap="flat" cmpd="sng" w="92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34" name="Google Shape;3634;p157"/>
          <p:cNvCxnSpPr/>
          <p:nvPr/>
        </p:nvCxnSpPr>
        <p:spPr>
          <a:xfrm>
            <a:off x="992023" y="10179739"/>
            <a:ext cx="5456100" cy="0"/>
          </a:xfrm>
          <a:prstGeom prst="straightConnector1">
            <a:avLst/>
          </a:prstGeom>
          <a:noFill/>
          <a:ln cap="flat" cmpd="sng" w="92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35" name="Google Shape;3635;p157"/>
          <p:cNvCxnSpPr/>
          <p:nvPr/>
        </p:nvCxnSpPr>
        <p:spPr>
          <a:xfrm>
            <a:off x="7192171" y="3337704"/>
            <a:ext cx="5456100" cy="0"/>
          </a:xfrm>
          <a:prstGeom prst="straightConnector1">
            <a:avLst/>
          </a:prstGeom>
          <a:noFill/>
          <a:ln cap="flat" cmpd="sng" w="92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36" name="Google Shape;3636;p157"/>
          <p:cNvCxnSpPr/>
          <p:nvPr/>
        </p:nvCxnSpPr>
        <p:spPr>
          <a:xfrm>
            <a:off x="7192171" y="10179739"/>
            <a:ext cx="5456100" cy="0"/>
          </a:xfrm>
          <a:prstGeom prst="straightConnector1">
            <a:avLst/>
          </a:prstGeom>
          <a:noFill/>
          <a:ln cap="flat" cmpd="sng" w="92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37" name="Google Shape;3637;p157"/>
          <p:cNvCxnSpPr/>
          <p:nvPr/>
        </p:nvCxnSpPr>
        <p:spPr>
          <a:xfrm>
            <a:off x="13392318" y="3337704"/>
            <a:ext cx="5456100" cy="0"/>
          </a:xfrm>
          <a:prstGeom prst="straightConnector1">
            <a:avLst/>
          </a:prstGeom>
          <a:noFill/>
          <a:ln cap="flat" cmpd="sng" w="92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38" name="Google Shape;3638;p157"/>
          <p:cNvCxnSpPr/>
          <p:nvPr/>
        </p:nvCxnSpPr>
        <p:spPr>
          <a:xfrm>
            <a:off x="13392318" y="10179739"/>
            <a:ext cx="5456100" cy="0"/>
          </a:xfrm>
          <a:prstGeom prst="straightConnector1">
            <a:avLst/>
          </a:prstGeom>
          <a:noFill/>
          <a:ln cap="flat" cmpd="sng" w="92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639" name="Google Shape;3639;p157"/>
          <p:cNvCxnSpPr/>
          <p:nvPr/>
        </p:nvCxnSpPr>
        <p:spPr>
          <a:xfrm>
            <a:off x="6817888" y="3699375"/>
            <a:ext cx="0" cy="6016500"/>
          </a:xfrm>
          <a:prstGeom prst="straightConnector1">
            <a:avLst/>
          </a:prstGeom>
          <a:noFill/>
          <a:ln cap="flat" cmpd="sng" w="92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0" name="Google Shape;3640;p157"/>
          <p:cNvSpPr txBox="1"/>
          <p:nvPr>
            <p:ph idx="2" type="body"/>
          </p:nvPr>
        </p:nvSpPr>
        <p:spPr>
          <a:xfrm>
            <a:off x="992023" y="4247048"/>
            <a:ext cx="5018100" cy="5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1" name="Google Shape;3641;p157"/>
          <p:cNvSpPr txBox="1"/>
          <p:nvPr>
            <p:ph idx="3" type="body"/>
          </p:nvPr>
        </p:nvSpPr>
        <p:spPr>
          <a:xfrm>
            <a:off x="992023" y="3751042"/>
            <a:ext cx="4955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2" name="Google Shape;3642;p157"/>
          <p:cNvSpPr txBox="1"/>
          <p:nvPr>
            <p:ph idx="4" type="body"/>
          </p:nvPr>
        </p:nvSpPr>
        <p:spPr>
          <a:xfrm>
            <a:off x="7192171" y="4247048"/>
            <a:ext cx="5018100" cy="5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3" name="Google Shape;3643;p157"/>
          <p:cNvSpPr txBox="1"/>
          <p:nvPr>
            <p:ph idx="5" type="body"/>
          </p:nvPr>
        </p:nvSpPr>
        <p:spPr>
          <a:xfrm>
            <a:off x="13392318" y="4247048"/>
            <a:ext cx="5018100" cy="5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4" name="Google Shape;3644;p157"/>
          <p:cNvSpPr txBox="1"/>
          <p:nvPr>
            <p:ph idx="6" type="body"/>
          </p:nvPr>
        </p:nvSpPr>
        <p:spPr>
          <a:xfrm>
            <a:off x="7192171" y="3751042"/>
            <a:ext cx="4955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5" name="Google Shape;3645;p157"/>
          <p:cNvSpPr txBox="1"/>
          <p:nvPr>
            <p:ph idx="7" type="body"/>
          </p:nvPr>
        </p:nvSpPr>
        <p:spPr>
          <a:xfrm>
            <a:off x="13392318" y="3751042"/>
            <a:ext cx="4955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3646" name="Google Shape;3646;p157"/>
          <p:cNvCxnSpPr/>
          <p:nvPr/>
        </p:nvCxnSpPr>
        <p:spPr>
          <a:xfrm>
            <a:off x="13020309" y="3699375"/>
            <a:ext cx="0" cy="6016500"/>
          </a:xfrm>
          <a:prstGeom prst="straightConnector1">
            <a:avLst/>
          </a:prstGeom>
          <a:noFill/>
          <a:ln cap="flat" cmpd="sng" w="92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7" name="Google Shape;3647;p157"/>
          <p:cNvSpPr txBox="1"/>
          <p:nvPr>
            <p:ph idx="8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48" name="Google Shape;3648;p157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">
  <p:cSld name="4 плашки">
    <p:bg>
      <p:bgPr>
        <a:solidFill>
          <a:schemeClr val="lt1"/>
        </a:solidFill>
      </p:bgPr>
    </p:bg>
    <p:spTree>
      <p:nvGrpSpPr>
        <p:cNvPr id="3649" name="Shape 3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650" name="Google Shape;3650;p1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651" name="Google Shape;3651;p158"/>
          <p:cNvSpPr/>
          <p:nvPr/>
        </p:nvSpPr>
        <p:spPr>
          <a:xfrm>
            <a:off x="14611681" y="4288381"/>
            <a:ext cx="4236900" cy="48975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2" name="Google Shape;3652;p158"/>
          <p:cNvSpPr/>
          <p:nvPr/>
        </p:nvSpPr>
        <p:spPr>
          <a:xfrm>
            <a:off x="10064906" y="4288381"/>
            <a:ext cx="4236900" cy="48975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3" name="Google Shape;3653;p158"/>
          <p:cNvSpPr/>
          <p:nvPr/>
        </p:nvSpPr>
        <p:spPr>
          <a:xfrm>
            <a:off x="5528465" y="4288381"/>
            <a:ext cx="4236900" cy="48975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4" name="Google Shape;3654;p158"/>
          <p:cNvSpPr/>
          <p:nvPr/>
        </p:nvSpPr>
        <p:spPr>
          <a:xfrm>
            <a:off x="992023" y="4288381"/>
            <a:ext cx="4236900" cy="48975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5" name="Google Shape;3655;p158"/>
          <p:cNvSpPr txBox="1"/>
          <p:nvPr>
            <p:ph idx="1" type="body"/>
          </p:nvPr>
        </p:nvSpPr>
        <p:spPr>
          <a:xfrm>
            <a:off x="992022" y="1984022"/>
            <a:ext cx="7643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6" name="Google Shape;3656;p158"/>
          <p:cNvSpPr txBox="1"/>
          <p:nvPr>
            <p:ph idx="2" type="body"/>
          </p:nvPr>
        </p:nvSpPr>
        <p:spPr>
          <a:xfrm>
            <a:off x="1405366" y="6355071"/>
            <a:ext cx="34989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7" name="Google Shape;3657;p158"/>
          <p:cNvSpPr txBox="1"/>
          <p:nvPr>
            <p:ph idx="3" type="body"/>
          </p:nvPr>
        </p:nvSpPr>
        <p:spPr>
          <a:xfrm>
            <a:off x="1405366" y="5859066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8" name="Google Shape;3658;p158"/>
          <p:cNvSpPr txBox="1"/>
          <p:nvPr>
            <p:ph idx="4" type="body"/>
          </p:nvPr>
        </p:nvSpPr>
        <p:spPr>
          <a:xfrm>
            <a:off x="5941808" y="6355071"/>
            <a:ext cx="34989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59" name="Google Shape;3659;p158"/>
          <p:cNvSpPr txBox="1"/>
          <p:nvPr>
            <p:ph idx="5" type="body"/>
          </p:nvPr>
        </p:nvSpPr>
        <p:spPr>
          <a:xfrm>
            <a:off x="10478249" y="6355071"/>
            <a:ext cx="34989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0" name="Google Shape;3660;p158"/>
          <p:cNvSpPr txBox="1"/>
          <p:nvPr>
            <p:ph idx="6" type="body"/>
          </p:nvPr>
        </p:nvSpPr>
        <p:spPr>
          <a:xfrm>
            <a:off x="15025024" y="6355071"/>
            <a:ext cx="34989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1" name="Google Shape;3661;p158"/>
          <p:cNvSpPr txBox="1"/>
          <p:nvPr>
            <p:ph idx="7" type="body"/>
          </p:nvPr>
        </p:nvSpPr>
        <p:spPr>
          <a:xfrm>
            <a:off x="5941808" y="5859066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2" name="Google Shape;3662;p158"/>
          <p:cNvSpPr txBox="1"/>
          <p:nvPr>
            <p:ph idx="8" type="body"/>
          </p:nvPr>
        </p:nvSpPr>
        <p:spPr>
          <a:xfrm>
            <a:off x="10478249" y="5859066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3" name="Google Shape;3663;p158"/>
          <p:cNvSpPr txBox="1"/>
          <p:nvPr>
            <p:ph idx="9" type="body"/>
          </p:nvPr>
        </p:nvSpPr>
        <p:spPr>
          <a:xfrm>
            <a:off x="15025024" y="5859066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4" name="Google Shape;3664;p158"/>
          <p:cNvSpPr txBox="1"/>
          <p:nvPr>
            <p:ph idx="13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65" name="Google Shape;3665;p158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+ 4 плашки">
  <p:cSld name="фото + 4 плашки">
    <p:bg>
      <p:bgPr>
        <a:solidFill>
          <a:schemeClr val="dk1"/>
        </a:solidFill>
      </p:bgPr>
    </p:bg>
    <p:spTree>
      <p:nvGrpSpPr>
        <p:cNvPr id="3666" name="Shape 3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7" name="Google Shape;3667;p159"/>
          <p:cNvSpPr/>
          <p:nvPr>
            <p:ph idx="2" type="pic"/>
          </p:nvPr>
        </p:nvSpPr>
        <p:spPr>
          <a:xfrm>
            <a:off x="992023" y="992011"/>
            <a:ext cx="8728500" cy="9187800"/>
          </a:xfrm>
          <a:prstGeom prst="round2DiagRect">
            <a:avLst>
              <a:gd fmla="val 7556" name="adj1"/>
              <a:gd fmla="val 0" name="adj2"/>
            </a:avLst>
          </a:prstGeom>
          <a:noFill/>
          <a:ln>
            <a:noFill/>
          </a:ln>
        </p:spPr>
      </p:sp>
      <p:sp>
        <p:nvSpPr>
          <p:cNvPr id="3668" name="Google Shape;3668;p159"/>
          <p:cNvSpPr/>
          <p:nvPr/>
        </p:nvSpPr>
        <p:spPr>
          <a:xfrm>
            <a:off x="14611681" y="992011"/>
            <a:ext cx="4236900" cy="4432800"/>
          </a:xfrm>
          <a:prstGeom prst="rect">
            <a:avLst/>
          </a:prstGeom>
          <a:noFill/>
          <a:ln cap="flat" cmpd="sng" w="55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9" name="Google Shape;3669;p159"/>
          <p:cNvSpPr/>
          <p:nvPr/>
        </p:nvSpPr>
        <p:spPr>
          <a:xfrm>
            <a:off x="10064906" y="992011"/>
            <a:ext cx="4236900" cy="4432800"/>
          </a:xfrm>
          <a:prstGeom prst="rect">
            <a:avLst/>
          </a:prstGeom>
          <a:noFill/>
          <a:ln cap="flat" cmpd="sng" w="55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0" name="Google Shape;3670;p159"/>
          <p:cNvSpPr/>
          <p:nvPr/>
        </p:nvSpPr>
        <p:spPr>
          <a:xfrm>
            <a:off x="14611681" y="5735064"/>
            <a:ext cx="4236900" cy="4432800"/>
          </a:xfrm>
          <a:prstGeom prst="rect">
            <a:avLst/>
          </a:prstGeom>
          <a:noFill/>
          <a:ln cap="flat" cmpd="sng" w="55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1" name="Google Shape;3671;p159"/>
          <p:cNvSpPr/>
          <p:nvPr/>
        </p:nvSpPr>
        <p:spPr>
          <a:xfrm>
            <a:off x="10064906" y="5735064"/>
            <a:ext cx="4236900" cy="4432800"/>
          </a:xfrm>
          <a:prstGeom prst="rect">
            <a:avLst/>
          </a:prstGeom>
          <a:noFill/>
          <a:ln cap="flat" cmpd="sng" w="55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72" name="Google Shape;3672;p159"/>
          <p:cNvGrpSpPr/>
          <p:nvPr/>
        </p:nvGrpSpPr>
        <p:grpSpPr>
          <a:xfrm>
            <a:off x="992187" y="9176583"/>
            <a:ext cx="1198824" cy="992063"/>
            <a:chOff x="1219352" y="11277600"/>
            <a:chExt cx="1473300" cy="1219200"/>
          </a:xfrm>
        </p:grpSpPr>
        <p:sp>
          <p:nvSpPr>
            <p:cNvPr id="3673" name="Google Shape;3673;p159"/>
            <p:cNvSpPr/>
            <p:nvPr/>
          </p:nvSpPr>
          <p:spPr>
            <a:xfrm>
              <a:off x="1219352" y="11277600"/>
              <a:ext cx="1473300" cy="1219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 " id="3674" name="Google Shape;3674;p15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473383" y="11569700"/>
              <a:ext cx="965321" cy="635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75" name="Google Shape;3675;p159"/>
          <p:cNvSpPr txBox="1"/>
          <p:nvPr>
            <p:ph idx="1" type="body"/>
          </p:nvPr>
        </p:nvSpPr>
        <p:spPr>
          <a:xfrm>
            <a:off x="10478249" y="2263025"/>
            <a:ext cx="34929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6" name="Google Shape;3676;p159"/>
          <p:cNvSpPr txBox="1"/>
          <p:nvPr>
            <p:ph idx="3" type="body"/>
          </p:nvPr>
        </p:nvSpPr>
        <p:spPr>
          <a:xfrm>
            <a:off x="15025024" y="2263025"/>
            <a:ext cx="34929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7" name="Google Shape;3677;p159"/>
          <p:cNvSpPr txBox="1"/>
          <p:nvPr>
            <p:ph idx="4" type="body"/>
          </p:nvPr>
        </p:nvSpPr>
        <p:spPr>
          <a:xfrm>
            <a:off x="15025024" y="7006078"/>
            <a:ext cx="34929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8" name="Google Shape;3678;p159"/>
          <p:cNvSpPr txBox="1"/>
          <p:nvPr>
            <p:ph idx="5" type="body"/>
          </p:nvPr>
        </p:nvSpPr>
        <p:spPr>
          <a:xfrm>
            <a:off x="10478249" y="7006078"/>
            <a:ext cx="3492900" cy="24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79" name="Google Shape;3679;p159"/>
          <p:cNvSpPr txBox="1"/>
          <p:nvPr>
            <p:ph idx="6" type="body"/>
          </p:nvPr>
        </p:nvSpPr>
        <p:spPr>
          <a:xfrm>
            <a:off x="10478249" y="1767020"/>
            <a:ext cx="3513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0" name="Google Shape;3680;p159"/>
          <p:cNvSpPr txBox="1"/>
          <p:nvPr>
            <p:ph idx="7" type="body"/>
          </p:nvPr>
        </p:nvSpPr>
        <p:spPr>
          <a:xfrm>
            <a:off x="15025024" y="1767020"/>
            <a:ext cx="3513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1" name="Google Shape;3681;p159"/>
          <p:cNvSpPr txBox="1"/>
          <p:nvPr>
            <p:ph idx="8" type="body"/>
          </p:nvPr>
        </p:nvSpPr>
        <p:spPr>
          <a:xfrm>
            <a:off x="15025024" y="6604036"/>
            <a:ext cx="3513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2" name="Google Shape;3682;p159"/>
          <p:cNvSpPr txBox="1"/>
          <p:nvPr>
            <p:ph idx="9" type="body"/>
          </p:nvPr>
        </p:nvSpPr>
        <p:spPr>
          <a:xfrm>
            <a:off x="10478249" y="6604036"/>
            <a:ext cx="3513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3" name="Google Shape;3683;p159"/>
          <p:cNvSpPr txBox="1"/>
          <p:nvPr>
            <p:ph idx="13" type="body"/>
          </p:nvPr>
        </p:nvSpPr>
        <p:spPr>
          <a:xfrm>
            <a:off x="10478249" y="1405348"/>
            <a:ext cx="3492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baseline="3000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4" name="Google Shape;3684;p159"/>
          <p:cNvSpPr txBox="1"/>
          <p:nvPr>
            <p:ph idx="14" type="body"/>
          </p:nvPr>
        </p:nvSpPr>
        <p:spPr>
          <a:xfrm>
            <a:off x="15025024" y="1405348"/>
            <a:ext cx="3492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baseline="3000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5" name="Google Shape;3685;p159"/>
          <p:cNvSpPr txBox="1"/>
          <p:nvPr>
            <p:ph idx="15" type="body"/>
          </p:nvPr>
        </p:nvSpPr>
        <p:spPr>
          <a:xfrm>
            <a:off x="15025024" y="6148348"/>
            <a:ext cx="3492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baseline="3000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6" name="Google Shape;3686;p159"/>
          <p:cNvSpPr txBox="1"/>
          <p:nvPr>
            <p:ph idx="16" type="body"/>
          </p:nvPr>
        </p:nvSpPr>
        <p:spPr>
          <a:xfrm>
            <a:off x="10478249" y="6148348"/>
            <a:ext cx="3492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baseline="3000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87" name="Google Shape;3687;p159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4 карточки">
  <p:cSld name="заголовок + 4 карточки">
    <p:bg>
      <p:bgPr>
        <a:solidFill>
          <a:schemeClr val="lt1"/>
        </a:solidFill>
      </p:bgPr>
    </p:bg>
    <p:spTree>
      <p:nvGrpSpPr>
        <p:cNvPr id="3688" name="Shape 3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" name="Google Shape;3689;p160"/>
          <p:cNvSpPr/>
          <p:nvPr/>
        </p:nvSpPr>
        <p:spPr>
          <a:xfrm>
            <a:off x="7047501" y="992011"/>
            <a:ext cx="5745300" cy="44328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0" name="Google Shape;3690;p160"/>
          <p:cNvSpPr/>
          <p:nvPr/>
        </p:nvSpPr>
        <p:spPr>
          <a:xfrm>
            <a:off x="7047501" y="5735064"/>
            <a:ext cx="5745300" cy="44328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1" name="Google Shape;3691;p160"/>
          <p:cNvSpPr/>
          <p:nvPr/>
        </p:nvSpPr>
        <p:spPr>
          <a:xfrm>
            <a:off x="13102978" y="992011"/>
            <a:ext cx="5745300" cy="44328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2" name="Google Shape;3692;p160"/>
          <p:cNvSpPr/>
          <p:nvPr/>
        </p:nvSpPr>
        <p:spPr>
          <a:xfrm>
            <a:off x="13102978" y="5735064"/>
            <a:ext cx="5745300" cy="44328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693" name="Google Shape;3693;p1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682442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694" name="Google Shape;3694;p160"/>
          <p:cNvSpPr txBox="1"/>
          <p:nvPr>
            <p:ph idx="1" type="body"/>
          </p:nvPr>
        </p:nvSpPr>
        <p:spPr>
          <a:xfrm>
            <a:off x="992023" y="3740709"/>
            <a:ext cx="5355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5" name="Google Shape;3695;p160"/>
          <p:cNvSpPr txBox="1"/>
          <p:nvPr>
            <p:ph idx="2" type="body"/>
          </p:nvPr>
        </p:nvSpPr>
        <p:spPr>
          <a:xfrm>
            <a:off x="7460844" y="2263025"/>
            <a:ext cx="4944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6" name="Google Shape;3696;p160"/>
          <p:cNvSpPr txBox="1"/>
          <p:nvPr>
            <p:ph idx="3" type="body"/>
          </p:nvPr>
        </p:nvSpPr>
        <p:spPr>
          <a:xfrm>
            <a:off x="7460844" y="1767020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7" name="Google Shape;3697;p160"/>
          <p:cNvSpPr txBox="1"/>
          <p:nvPr>
            <p:ph idx="4" type="body"/>
          </p:nvPr>
        </p:nvSpPr>
        <p:spPr>
          <a:xfrm>
            <a:off x="13459096" y="2263025"/>
            <a:ext cx="49446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8" name="Google Shape;3698;p160"/>
          <p:cNvSpPr txBox="1"/>
          <p:nvPr>
            <p:ph idx="5" type="body"/>
          </p:nvPr>
        </p:nvSpPr>
        <p:spPr>
          <a:xfrm>
            <a:off x="13459096" y="1767020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99" name="Google Shape;3699;p160"/>
          <p:cNvSpPr txBox="1"/>
          <p:nvPr>
            <p:ph idx="6" type="body"/>
          </p:nvPr>
        </p:nvSpPr>
        <p:spPr>
          <a:xfrm>
            <a:off x="7460844" y="7003939"/>
            <a:ext cx="49446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0" name="Google Shape;3700;p160"/>
          <p:cNvSpPr txBox="1"/>
          <p:nvPr>
            <p:ph idx="7" type="body"/>
          </p:nvPr>
        </p:nvSpPr>
        <p:spPr>
          <a:xfrm>
            <a:off x="7460844" y="6604036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1" name="Google Shape;3701;p160"/>
          <p:cNvSpPr txBox="1"/>
          <p:nvPr>
            <p:ph idx="8" type="body"/>
          </p:nvPr>
        </p:nvSpPr>
        <p:spPr>
          <a:xfrm>
            <a:off x="13459096" y="7003939"/>
            <a:ext cx="4944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2" name="Google Shape;3702;p160"/>
          <p:cNvSpPr txBox="1"/>
          <p:nvPr>
            <p:ph idx="9" type="body"/>
          </p:nvPr>
        </p:nvSpPr>
        <p:spPr>
          <a:xfrm>
            <a:off x="13459096" y="6604036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3" name="Google Shape;3703;p160"/>
          <p:cNvSpPr txBox="1"/>
          <p:nvPr>
            <p:ph idx="13" type="body"/>
          </p:nvPr>
        </p:nvSpPr>
        <p:spPr>
          <a:xfrm>
            <a:off x="7403619" y="1405348"/>
            <a:ext cx="3492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baseline="3000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4" name="Google Shape;3704;p160"/>
          <p:cNvSpPr txBox="1"/>
          <p:nvPr>
            <p:ph idx="14" type="body"/>
          </p:nvPr>
        </p:nvSpPr>
        <p:spPr>
          <a:xfrm>
            <a:off x="13459096" y="1405348"/>
            <a:ext cx="3492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baseline="3000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5" name="Google Shape;3705;p160"/>
          <p:cNvSpPr txBox="1"/>
          <p:nvPr>
            <p:ph idx="15" type="body"/>
          </p:nvPr>
        </p:nvSpPr>
        <p:spPr>
          <a:xfrm>
            <a:off x="13459096" y="6148348"/>
            <a:ext cx="3492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baseline="3000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6" name="Google Shape;3706;p160"/>
          <p:cNvSpPr txBox="1"/>
          <p:nvPr>
            <p:ph idx="16" type="body"/>
          </p:nvPr>
        </p:nvSpPr>
        <p:spPr>
          <a:xfrm>
            <a:off x="7403619" y="6148402"/>
            <a:ext cx="34929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baseline="3000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7" name="Google Shape;3707;p160"/>
          <p:cNvSpPr txBox="1"/>
          <p:nvPr>
            <p:ph idx="17" type="body"/>
          </p:nvPr>
        </p:nvSpPr>
        <p:spPr>
          <a:xfrm>
            <a:off x="992024" y="1413875"/>
            <a:ext cx="56676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08" name="Google Shape;3708;p160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карточек">
  <p:cSld name="6 карточек">
    <p:bg>
      <p:bgPr>
        <a:solidFill>
          <a:schemeClr val="lt1"/>
        </a:solidFill>
      </p:bgPr>
    </p:bg>
    <p:spTree>
      <p:nvGrpSpPr>
        <p:cNvPr id="3709" name="Shape 3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0" name="Google Shape;3710;p161"/>
          <p:cNvSpPr/>
          <p:nvPr/>
        </p:nvSpPr>
        <p:spPr>
          <a:xfrm>
            <a:off x="992023" y="992011"/>
            <a:ext cx="5745300" cy="442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1" name="Google Shape;3711;p161"/>
          <p:cNvSpPr/>
          <p:nvPr/>
        </p:nvSpPr>
        <p:spPr>
          <a:xfrm>
            <a:off x="7047501" y="992011"/>
            <a:ext cx="5745300" cy="44229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2" name="Google Shape;3712;p161"/>
          <p:cNvSpPr/>
          <p:nvPr/>
        </p:nvSpPr>
        <p:spPr>
          <a:xfrm>
            <a:off x="7047501" y="5735064"/>
            <a:ext cx="5745300" cy="44229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3" name="Google Shape;3713;p161"/>
          <p:cNvSpPr/>
          <p:nvPr/>
        </p:nvSpPr>
        <p:spPr>
          <a:xfrm>
            <a:off x="992023" y="5735064"/>
            <a:ext cx="5745300" cy="44229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4" name="Google Shape;3714;p161"/>
          <p:cNvSpPr/>
          <p:nvPr/>
        </p:nvSpPr>
        <p:spPr>
          <a:xfrm>
            <a:off x="13102978" y="992011"/>
            <a:ext cx="5745300" cy="44229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5" name="Google Shape;3715;p161"/>
          <p:cNvSpPr/>
          <p:nvPr/>
        </p:nvSpPr>
        <p:spPr>
          <a:xfrm>
            <a:off x="13102978" y="5735064"/>
            <a:ext cx="5745300" cy="4422900"/>
          </a:xfrm>
          <a:prstGeom prst="rect">
            <a:avLst/>
          </a:prstGeom>
          <a:noFill/>
          <a:ln cap="flat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6" name="Google Shape;3716;p161"/>
          <p:cNvSpPr/>
          <p:nvPr/>
        </p:nvSpPr>
        <p:spPr>
          <a:xfrm>
            <a:off x="17835757" y="558006"/>
            <a:ext cx="1239900" cy="8268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717" name="Google Shape;3717;p16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18" name="Google Shape;3718;p161"/>
          <p:cNvGrpSpPr/>
          <p:nvPr/>
        </p:nvGrpSpPr>
        <p:grpSpPr>
          <a:xfrm>
            <a:off x="5493943" y="4194460"/>
            <a:ext cx="732363" cy="732363"/>
            <a:chOff x="839608" y="7340769"/>
            <a:chExt cx="918900" cy="918900"/>
          </a:xfrm>
        </p:grpSpPr>
        <p:sp>
          <p:nvSpPr>
            <p:cNvPr id="3719" name="Google Shape;3719;p161"/>
            <p:cNvSpPr/>
            <p:nvPr/>
          </p:nvSpPr>
          <p:spPr>
            <a:xfrm>
              <a:off x="839608" y="7340769"/>
              <a:ext cx="918900" cy="918900"/>
            </a:xfrm>
            <a:prstGeom prst="ellipse">
              <a:avLst/>
            </a:prstGeom>
            <a:noFill/>
            <a:ln cap="flat" cmpd="sng" w="55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20" name="Google Shape;3720;p16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52575" y="7612218"/>
              <a:ext cx="492921" cy="3759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21" name="Google Shape;3721;p161"/>
          <p:cNvSpPr txBox="1"/>
          <p:nvPr>
            <p:ph idx="1" type="body"/>
          </p:nvPr>
        </p:nvSpPr>
        <p:spPr>
          <a:xfrm>
            <a:off x="1405366" y="1405348"/>
            <a:ext cx="4820700" cy="14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2" name="Google Shape;3722;p161"/>
          <p:cNvSpPr txBox="1"/>
          <p:nvPr>
            <p:ph idx="2" type="body"/>
          </p:nvPr>
        </p:nvSpPr>
        <p:spPr>
          <a:xfrm>
            <a:off x="7460844" y="1405348"/>
            <a:ext cx="4944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3" name="Google Shape;3723;p161"/>
          <p:cNvSpPr txBox="1"/>
          <p:nvPr>
            <p:ph idx="3" type="body"/>
          </p:nvPr>
        </p:nvSpPr>
        <p:spPr>
          <a:xfrm>
            <a:off x="13516321" y="1405348"/>
            <a:ext cx="4944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4" name="Google Shape;3724;p161"/>
          <p:cNvSpPr txBox="1"/>
          <p:nvPr>
            <p:ph idx="4" type="body"/>
          </p:nvPr>
        </p:nvSpPr>
        <p:spPr>
          <a:xfrm>
            <a:off x="7460844" y="6148402"/>
            <a:ext cx="4944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5" name="Google Shape;3725;p161"/>
          <p:cNvSpPr txBox="1"/>
          <p:nvPr>
            <p:ph idx="5" type="body"/>
          </p:nvPr>
        </p:nvSpPr>
        <p:spPr>
          <a:xfrm>
            <a:off x="13516321" y="6148402"/>
            <a:ext cx="4944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6" name="Google Shape;3726;p161"/>
          <p:cNvSpPr txBox="1"/>
          <p:nvPr>
            <p:ph idx="6" type="body"/>
          </p:nvPr>
        </p:nvSpPr>
        <p:spPr>
          <a:xfrm>
            <a:off x="1405366" y="6148402"/>
            <a:ext cx="4944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27" name="Google Shape;3727;p161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 3">
  <p:cSld name="Титульный слайд 3">
    <p:bg>
      <p:bgPr>
        <a:solidFill>
          <a:schemeClr val="dk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Google Shape;173;p17"/>
          <p:cNvGrpSpPr/>
          <p:nvPr/>
        </p:nvGrpSpPr>
        <p:grpSpPr>
          <a:xfrm>
            <a:off x="8386090" y="1393567"/>
            <a:ext cx="19700853" cy="8372991"/>
            <a:chOff x="8386090" y="1393567"/>
            <a:chExt cx="19700853" cy="8372991"/>
          </a:xfrm>
        </p:grpSpPr>
        <p:sp>
          <p:nvSpPr>
            <p:cNvPr id="174" name="Google Shape;174;p17"/>
            <p:cNvSpPr/>
            <p:nvPr/>
          </p:nvSpPr>
          <p:spPr>
            <a:xfrm>
              <a:off x="19078445" y="1393567"/>
              <a:ext cx="27776" cy="8372991"/>
            </a:xfrm>
            <a:custGeom>
              <a:rect b="b" l="l" r="r" t="t"/>
              <a:pathLst>
                <a:path extrusionOk="0" h="3593489" w="11921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7"/>
            <p:cNvSpPr/>
            <p:nvPr/>
          </p:nvSpPr>
          <p:spPr>
            <a:xfrm>
              <a:off x="17675686" y="1393567"/>
              <a:ext cx="1402759" cy="8372991"/>
            </a:xfrm>
            <a:custGeom>
              <a:rect b="b" l="l" r="r" t="t"/>
              <a:pathLst>
                <a:path extrusionOk="0" h="3593489" w="602031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7"/>
            <p:cNvSpPr/>
            <p:nvPr/>
          </p:nvSpPr>
          <p:spPr>
            <a:xfrm>
              <a:off x="16277370" y="1393567"/>
              <a:ext cx="2801075" cy="8372991"/>
            </a:xfrm>
            <a:custGeom>
              <a:rect b="b" l="l" r="r" t="t"/>
              <a:pathLst>
                <a:path extrusionOk="0" h="3593489" w="1202155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17"/>
            <p:cNvSpPr/>
            <p:nvPr/>
          </p:nvSpPr>
          <p:spPr>
            <a:xfrm>
              <a:off x="14881554" y="1393567"/>
              <a:ext cx="4196611" cy="8372991"/>
            </a:xfrm>
            <a:custGeom>
              <a:rect b="b" l="l" r="r" t="t"/>
              <a:pathLst>
                <a:path extrusionOk="0" h="3593489" w="1801086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17"/>
            <p:cNvSpPr/>
            <p:nvPr/>
          </p:nvSpPr>
          <p:spPr>
            <a:xfrm>
              <a:off x="13481015" y="1393567"/>
              <a:ext cx="5597150" cy="8372991"/>
            </a:xfrm>
            <a:custGeom>
              <a:rect b="b" l="l" r="r" t="t"/>
              <a:pathLst>
                <a:path extrusionOk="0" h="3593489" w="2402164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17"/>
            <p:cNvSpPr/>
            <p:nvPr/>
          </p:nvSpPr>
          <p:spPr>
            <a:xfrm>
              <a:off x="12082699" y="1393567"/>
              <a:ext cx="6995466" cy="8372991"/>
            </a:xfrm>
            <a:custGeom>
              <a:rect b="b" l="l" r="r" t="t"/>
              <a:pathLst>
                <a:path extrusionOk="0" h="3593489" w="3002288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17"/>
            <p:cNvSpPr/>
            <p:nvPr/>
          </p:nvSpPr>
          <p:spPr>
            <a:xfrm>
              <a:off x="10684943" y="1393567"/>
              <a:ext cx="8393223" cy="8372991"/>
            </a:xfrm>
            <a:custGeom>
              <a:rect b="b" l="l" r="r" t="t"/>
              <a:pathLst>
                <a:path extrusionOk="0" h="3593489" w="3602172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7"/>
            <p:cNvSpPr/>
            <p:nvPr/>
          </p:nvSpPr>
          <p:spPr>
            <a:xfrm>
              <a:off x="19078445" y="1393567"/>
              <a:ext cx="27776" cy="8372991"/>
            </a:xfrm>
            <a:custGeom>
              <a:rect b="b" l="l" r="r" t="t"/>
              <a:pathLst>
                <a:path extrusionOk="0" h="3593489" w="11921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7"/>
            <p:cNvSpPr/>
            <p:nvPr/>
          </p:nvSpPr>
          <p:spPr>
            <a:xfrm>
              <a:off x="19078168" y="1393567"/>
              <a:ext cx="1402759" cy="8372991"/>
            </a:xfrm>
            <a:custGeom>
              <a:rect b="b" l="l" r="r" t="t"/>
              <a:pathLst>
                <a:path extrusionOk="0" h="3593489" w="602031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7"/>
            <p:cNvSpPr/>
            <p:nvPr/>
          </p:nvSpPr>
          <p:spPr>
            <a:xfrm>
              <a:off x="19078168" y="1393567"/>
              <a:ext cx="2801075" cy="8372991"/>
            </a:xfrm>
            <a:custGeom>
              <a:rect b="b" l="l" r="r" t="t"/>
              <a:pathLst>
                <a:path extrusionOk="0" h="3593489" w="1202155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19078445" y="1393567"/>
              <a:ext cx="4196614" cy="8372991"/>
            </a:xfrm>
            <a:custGeom>
              <a:rect b="b" l="l" r="r" t="t"/>
              <a:pathLst>
                <a:path extrusionOk="0" h="3593489" w="1801087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19078445" y="1393567"/>
              <a:ext cx="5597150" cy="8372991"/>
            </a:xfrm>
            <a:custGeom>
              <a:rect b="b" l="l" r="r" t="t"/>
              <a:pathLst>
                <a:path extrusionOk="0" h="3593489" w="2402164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19078445" y="1393567"/>
              <a:ext cx="6995466" cy="8372991"/>
            </a:xfrm>
            <a:custGeom>
              <a:rect b="b" l="l" r="r" t="t"/>
              <a:pathLst>
                <a:path extrusionOk="0" h="3593489" w="3002288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7"/>
            <p:cNvSpPr/>
            <p:nvPr/>
          </p:nvSpPr>
          <p:spPr>
            <a:xfrm>
              <a:off x="19078445" y="1393567"/>
              <a:ext cx="8393225" cy="8372991"/>
            </a:xfrm>
            <a:custGeom>
              <a:rect b="b" l="l" r="r" t="t"/>
              <a:pathLst>
                <a:path extrusionOk="0" h="3593489" w="3602173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18776504" y="5278847"/>
              <a:ext cx="603880" cy="602424"/>
            </a:xfrm>
            <a:custGeom>
              <a:rect b="b" l="l" r="r" t="t"/>
              <a:pathLst>
                <a:path extrusionOk="0" h="258546" w="259171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10069405" y="4955190"/>
              <a:ext cx="1230525" cy="1227573"/>
            </a:xfrm>
            <a:custGeom>
              <a:rect b="b" l="l" r="r" t="t"/>
              <a:pathLst>
                <a:path extrusionOk="0" h="526845" w="528112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8386090" y="5261945"/>
              <a:ext cx="615547" cy="614062"/>
            </a:xfrm>
            <a:custGeom>
              <a:rect b="b" l="l" r="r" t="t"/>
              <a:pathLst>
                <a:path extrusionOk="0" h="263541" w="264178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26856404" y="4955190"/>
              <a:ext cx="1230539" cy="1227573"/>
            </a:xfrm>
            <a:custGeom>
              <a:rect b="b" l="l" r="r" t="t"/>
              <a:pathLst>
                <a:path extrusionOk="0" h="526845" w="528118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p17"/>
          <p:cNvSpPr txBox="1"/>
          <p:nvPr>
            <p:ph type="ctrTitle"/>
          </p:nvPr>
        </p:nvSpPr>
        <p:spPr>
          <a:xfrm>
            <a:off x="839609" y="7206529"/>
            <a:ext cx="9080679" cy="282128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10000"/>
              <a:buFont typeface="Arial"/>
              <a:buNone/>
              <a:defRPr sz="100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3" name="Google Shape;19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9" y="858382"/>
            <a:ext cx="5666400" cy="99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 карточек_2">
  <p:cSld name="6 карточек_2">
    <p:bg>
      <p:bgPr>
        <a:solidFill>
          <a:schemeClr val="dk1"/>
        </a:solidFill>
      </p:bgPr>
    </p:bg>
    <p:spTree>
      <p:nvGrpSpPr>
        <p:cNvPr id="3728" name="Shape 3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9" name="Google Shape;3729;p162"/>
          <p:cNvSpPr/>
          <p:nvPr/>
        </p:nvSpPr>
        <p:spPr>
          <a:xfrm>
            <a:off x="992023" y="1519017"/>
            <a:ext cx="5745300" cy="3906300"/>
          </a:xfrm>
          <a:prstGeom prst="rect">
            <a:avLst/>
          </a:prstGeom>
          <a:noFill/>
          <a:ln cap="flat" cmpd="sng" w="55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0" name="Google Shape;3730;p162"/>
          <p:cNvSpPr/>
          <p:nvPr/>
        </p:nvSpPr>
        <p:spPr>
          <a:xfrm>
            <a:off x="7047501" y="1519017"/>
            <a:ext cx="5745300" cy="3906300"/>
          </a:xfrm>
          <a:prstGeom prst="rect">
            <a:avLst/>
          </a:prstGeom>
          <a:noFill/>
          <a:ln cap="flat" cmpd="sng" w="55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1" name="Google Shape;3731;p162"/>
          <p:cNvSpPr/>
          <p:nvPr/>
        </p:nvSpPr>
        <p:spPr>
          <a:xfrm>
            <a:off x="13102978" y="1519017"/>
            <a:ext cx="5745300" cy="3906300"/>
          </a:xfrm>
          <a:prstGeom prst="rect">
            <a:avLst/>
          </a:prstGeom>
          <a:noFill/>
          <a:ln cap="flat" cmpd="sng" w="55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2" name="Google Shape;3732;p162"/>
          <p:cNvSpPr/>
          <p:nvPr/>
        </p:nvSpPr>
        <p:spPr>
          <a:xfrm>
            <a:off x="992023" y="6251737"/>
            <a:ext cx="5745300" cy="3906300"/>
          </a:xfrm>
          <a:prstGeom prst="rect">
            <a:avLst/>
          </a:prstGeom>
          <a:noFill/>
          <a:ln cap="flat" cmpd="sng" w="55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3" name="Google Shape;3733;p162"/>
          <p:cNvSpPr/>
          <p:nvPr/>
        </p:nvSpPr>
        <p:spPr>
          <a:xfrm>
            <a:off x="7047501" y="6251737"/>
            <a:ext cx="5745300" cy="3906300"/>
          </a:xfrm>
          <a:prstGeom prst="rect">
            <a:avLst/>
          </a:prstGeom>
          <a:noFill/>
          <a:ln cap="flat" cmpd="sng" w="55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4" name="Google Shape;3734;p162"/>
          <p:cNvSpPr/>
          <p:nvPr/>
        </p:nvSpPr>
        <p:spPr>
          <a:xfrm>
            <a:off x="13102978" y="6251737"/>
            <a:ext cx="5745300" cy="3906300"/>
          </a:xfrm>
          <a:prstGeom prst="rect">
            <a:avLst/>
          </a:prstGeom>
          <a:noFill/>
          <a:ln cap="flat" cmpd="sng" w="55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735" name="Google Shape;3735;p1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36" name="Google Shape;3736;p162"/>
          <p:cNvSpPr txBox="1"/>
          <p:nvPr>
            <p:ph idx="1" type="body"/>
          </p:nvPr>
        </p:nvSpPr>
        <p:spPr>
          <a:xfrm>
            <a:off x="1405366" y="2893366"/>
            <a:ext cx="49290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7" name="Google Shape;3737;p162"/>
          <p:cNvSpPr txBox="1"/>
          <p:nvPr>
            <p:ph idx="2" type="body"/>
          </p:nvPr>
        </p:nvSpPr>
        <p:spPr>
          <a:xfrm>
            <a:off x="1405366" y="2397360"/>
            <a:ext cx="3513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8" name="Google Shape;3738;p162"/>
          <p:cNvSpPr txBox="1"/>
          <p:nvPr>
            <p:ph idx="3" type="body"/>
          </p:nvPr>
        </p:nvSpPr>
        <p:spPr>
          <a:xfrm>
            <a:off x="7460844" y="2893366"/>
            <a:ext cx="49290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39" name="Google Shape;3739;p162"/>
          <p:cNvSpPr txBox="1"/>
          <p:nvPr>
            <p:ph idx="4" type="body"/>
          </p:nvPr>
        </p:nvSpPr>
        <p:spPr>
          <a:xfrm>
            <a:off x="7460844" y="2397360"/>
            <a:ext cx="3513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0" name="Google Shape;3740;p162"/>
          <p:cNvSpPr txBox="1"/>
          <p:nvPr>
            <p:ph idx="5" type="body"/>
          </p:nvPr>
        </p:nvSpPr>
        <p:spPr>
          <a:xfrm>
            <a:off x="13516321" y="2893366"/>
            <a:ext cx="49290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1" name="Google Shape;3741;p162"/>
          <p:cNvSpPr txBox="1"/>
          <p:nvPr>
            <p:ph idx="6" type="body"/>
          </p:nvPr>
        </p:nvSpPr>
        <p:spPr>
          <a:xfrm>
            <a:off x="13516321" y="2397360"/>
            <a:ext cx="3513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2" name="Google Shape;3742;p162"/>
          <p:cNvSpPr txBox="1"/>
          <p:nvPr>
            <p:ph idx="7" type="body"/>
          </p:nvPr>
        </p:nvSpPr>
        <p:spPr>
          <a:xfrm>
            <a:off x="7460844" y="7626085"/>
            <a:ext cx="49290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3" name="Google Shape;3743;p162"/>
          <p:cNvSpPr txBox="1"/>
          <p:nvPr>
            <p:ph idx="8" type="body"/>
          </p:nvPr>
        </p:nvSpPr>
        <p:spPr>
          <a:xfrm>
            <a:off x="7460844" y="7130080"/>
            <a:ext cx="3513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4" name="Google Shape;3744;p162"/>
          <p:cNvSpPr txBox="1"/>
          <p:nvPr>
            <p:ph idx="9" type="body"/>
          </p:nvPr>
        </p:nvSpPr>
        <p:spPr>
          <a:xfrm>
            <a:off x="13516321" y="7626085"/>
            <a:ext cx="49290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5" name="Google Shape;3745;p162"/>
          <p:cNvSpPr txBox="1"/>
          <p:nvPr>
            <p:ph idx="13" type="body"/>
          </p:nvPr>
        </p:nvSpPr>
        <p:spPr>
          <a:xfrm>
            <a:off x="13516321" y="7130080"/>
            <a:ext cx="3513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6" name="Google Shape;3746;p162"/>
          <p:cNvSpPr txBox="1"/>
          <p:nvPr>
            <p:ph idx="14" type="body"/>
          </p:nvPr>
        </p:nvSpPr>
        <p:spPr>
          <a:xfrm>
            <a:off x="1405366" y="7626085"/>
            <a:ext cx="49290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7" name="Google Shape;3747;p162"/>
          <p:cNvSpPr txBox="1"/>
          <p:nvPr>
            <p:ph idx="15" type="body"/>
          </p:nvPr>
        </p:nvSpPr>
        <p:spPr>
          <a:xfrm>
            <a:off x="1405366" y="7130080"/>
            <a:ext cx="3513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48" name="Google Shape;3748;p162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_1">
  <p:cSld name="слайд для формул_1">
    <p:bg>
      <p:bgPr>
        <a:solidFill>
          <a:schemeClr val="lt1"/>
        </a:solidFill>
      </p:bgPr>
    </p:bg>
    <p:spTree>
      <p:nvGrpSpPr>
        <p:cNvPr id="3749" name="Shape 3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0" name="Google Shape;3750;p163"/>
          <p:cNvSpPr/>
          <p:nvPr/>
        </p:nvSpPr>
        <p:spPr>
          <a:xfrm>
            <a:off x="0" y="0"/>
            <a:ext cx="8628900" cy="111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1" name="Google Shape;3751;p163"/>
          <p:cNvSpPr txBox="1"/>
          <p:nvPr>
            <p:ph idx="1" type="body"/>
          </p:nvPr>
        </p:nvSpPr>
        <p:spPr>
          <a:xfrm>
            <a:off x="992023" y="2890646"/>
            <a:ext cx="50415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3752" name="Google Shape;3752;p1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682442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53" name="Google Shape;3753;p163"/>
          <p:cNvSpPr txBox="1"/>
          <p:nvPr>
            <p:ph idx="2" type="body"/>
          </p:nvPr>
        </p:nvSpPr>
        <p:spPr>
          <a:xfrm>
            <a:off x="9765231" y="907973"/>
            <a:ext cx="90885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4" name="Google Shape;3754;p163"/>
          <p:cNvSpPr txBox="1"/>
          <p:nvPr>
            <p:ph idx="3" type="body"/>
          </p:nvPr>
        </p:nvSpPr>
        <p:spPr>
          <a:xfrm>
            <a:off x="9759941" y="2454647"/>
            <a:ext cx="90885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5" name="Google Shape;3755;p163"/>
          <p:cNvSpPr txBox="1"/>
          <p:nvPr>
            <p:ph idx="4" type="body"/>
          </p:nvPr>
        </p:nvSpPr>
        <p:spPr>
          <a:xfrm>
            <a:off x="992024" y="711788"/>
            <a:ext cx="72411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56" name="Google Shape;3756;p163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схем_2">
  <p:cSld name="слайд для схем_2">
    <p:bg>
      <p:bgPr>
        <a:solidFill>
          <a:schemeClr val="lt2"/>
        </a:solidFill>
      </p:bgPr>
    </p:bg>
    <p:spTree>
      <p:nvGrpSpPr>
        <p:cNvPr id="3757" name="Shape 3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" name="Google Shape;3758;p164"/>
          <p:cNvSpPr/>
          <p:nvPr>
            <p:ph idx="2" type="pic"/>
          </p:nvPr>
        </p:nvSpPr>
        <p:spPr>
          <a:xfrm>
            <a:off x="5587020" y="2187510"/>
            <a:ext cx="3940800" cy="35787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cxnSp>
        <p:nvCxnSpPr>
          <p:cNvPr id="3759" name="Google Shape;3759;p164"/>
          <p:cNvCxnSpPr/>
          <p:nvPr/>
        </p:nvCxnSpPr>
        <p:spPr>
          <a:xfrm>
            <a:off x="992023" y="6158736"/>
            <a:ext cx="85560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0" name="Google Shape;3760;p164"/>
          <p:cNvCxnSpPr/>
          <p:nvPr/>
        </p:nvCxnSpPr>
        <p:spPr>
          <a:xfrm>
            <a:off x="9920288" y="6551406"/>
            <a:ext cx="0" cy="362820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1" name="Google Shape;3761;p164"/>
          <p:cNvCxnSpPr/>
          <p:nvPr/>
        </p:nvCxnSpPr>
        <p:spPr>
          <a:xfrm>
            <a:off x="10292244" y="6158736"/>
            <a:ext cx="85560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3762" name="Google Shape;3762;p164"/>
          <p:cNvCxnSpPr/>
          <p:nvPr/>
        </p:nvCxnSpPr>
        <p:spPr>
          <a:xfrm>
            <a:off x="9920288" y="2187510"/>
            <a:ext cx="0" cy="362820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 " id="3763" name="Google Shape;3763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64" name="Google Shape;3764;p164"/>
          <p:cNvSpPr/>
          <p:nvPr>
            <p:ph idx="3" type="pic"/>
          </p:nvPr>
        </p:nvSpPr>
        <p:spPr>
          <a:xfrm>
            <a:off x="5587020" y="6589563"/>
            <a:ext cx="3940800" cy="35787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765" name="Google Shape;3765;p164"/>
          <p:cNvSpPr/>
          <p:nvPr>
            <p:ph idx="4" type="pic"/>
          </p:nvPr>
        </p:nvSpPr>
        <p:spPr>
          <a:xfrm>
            <a:off x="14907908" y="2187510"/>
            <a:ext cx="3940800" cy="35787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766" name="Google Shape;3766;p164"/>
          <p:cNvSpPr/>
          <p:nvPr>
            <p:ph idx="5" type="pic"/>
          </p:nvPr>
        </p:nvSpPr>
        <p:spPr>
          <a:xfrm>
            <a:off x="14907908" y="6589563"/>
            <a:ext cx="3940800" cy="35787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767" name="Google Shape;3767;p164"/>
          <p:cNvSpPr txBox="1"/>
          <p:nvPr>
            <p:ph idx="1" type="body"/>
          </p:nvPr>
        </p:nvSpPr>
        <p:spPr>
          <a:xfrm>
            <a:off x="992023" y="3821785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8" name="Google Shape;3768;p164"/>
          <p:cNvSpPr txBox="1"/>
          <p:nvPr>
            <p:ph idx="6" type="body"/>
          </p:nvPr>
        </p:nvSpPr>
        <p:spPr>
          <a:xfrm>
            <a:off x="992023" y="8204103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69" name="Google Shape;3769;p164"/>
          <p:cNvSpPr txBox="1"/>
          <p:nvPr>
            <p:ph idx="7" type="body"/>
          </p:nvPr>
        </p:nvSpPr>
        <p:spPr>
          <a:xfrm>
            <a:off x="10292244" y="3821785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0" name="Google Shape;3770;p164"/>
          <p:cNvSpPr txBox="1"/>
          <p:nvPr>
            <p:ph idx="8" type="body"/>
          </p:nvPr>
        </p:nvSpPr>
        <p:spPr>
          <a:xfrm>
            <a:off x="10292244" y="8204103"/>
            <a:ext cx="3498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1" name="Google Shape;3771;p164"/>
          <p:cNvSpPr txBox="1"/>
          <p:nvPr>
            <p:ph idx="9" type="body"/>
          </p:nvPr>
        </p:nvSpPr>
        <p:spPr>
          <a:xfrm>
            <a:off x="992024" y="4317791"/>
            <a:ext cx="39408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2" name="Google Shape;3772;p164"/>
          <p:cNvSpPr txBox="1"/>
          <p:nvPr>
            <p:ph idx="13" type="body"/>
          </p:nvPr>
        </p:nvSpPr>
        <p:spPr>
          <a:xfrm>
            <a:off x="992024" y="8688840"/>
            <a:ext cx="39408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3" name="Google Shape;3773;p164"/>
          <p:cNvSpPr txBox="1"/>
          <p:nvPr>
            <p:ph idx="14" type="body"/>
          </p:nvPr>
        </p:nvSpPr>
        <p:spPr>
          <a:xfrm>
            <a:off x="10292244" y="4317791"/>
            <a:ext cx="39408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4" name="Google Shape;3774;p164"/>
          <p:cNvSpPr txBox="1"/>
          <p:nvPr>
            <p:ph idx="15" type="body"/>
          </p:nvPr>
        </p:nvSpPr>
        <p:spPr>
          <a:xfrm>
            <a:off x="10292244" y="8688840"/>
            <a:ext cx="3940800" cy="15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5" name="Google Shape;3775;p164"/>
          <p:cNvSpPr txBox="1"/>
          <p:nvPr>
            <p:ph idx="16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76" name="Google Shape;3776;p164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_1">
  <p:cSld name="фото_1">
    <p:bg>
      <p:bgPr>
        <a:solidFill>
          <a:schemeClr val="dk1"/>
        </a:solidFill>
      </p:bgPr>
    </p:bg>
    <p:spTree>
      <p:nvGrpSpPr>
        <p:cNvPr id="3777" name="Shape 3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" name="Google Shape;3778;p165"/>
          <p:cNvSpPr/>
          <p:nvPr>
            <p:ph idx="2" type="pic"/>
          </p:nvPr>
        </p:nvSpPr>
        <p:spPr>
          <a:xfrm>
            <a:off x="0" y="0"/>
            <a:ext cx="8628900" cy="111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descr=" " id="3779" name="Google Shape;3779;p1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80" name="Google Shape;3780;p165"/>
          <p:cNvSpPr txBox="1"/>
          <p:nvPr>
            <p:ph idx="1" type="body"/>
          </p:nvPr>
        </p:nvSpPr>
        <p:spPr>
          <a:xfrm>
            <a:off x="9754899" y="2547195"/>
            <a:ext cx="70515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1" name="Google Shape;3781;p165"/>
          <p:cNvSpPr txBox="1"/>
          <p:nvPr>
            <p:ph idx="3" type="body"/>
          </p:nvPr>
        </p:nvSpPr>
        <p:spPr>
          <a:xfrm>
            <a:off x="9754899" y="5574896"/>
            <a:ext cx="9098700" cy="1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2" name="Google Shape;3782;p165"/>
          <p:cNvSpPr txBox="1"/>
          <p:nvPr>
            <p:ph idx="4" type="body"/>
          </p:nvPr>
        </p:nvSpPr>
        <p:spPr>
          <a:xfrm>
            <a:off x="9754899" y="7092586"/>
            <a:ext cx="7895100" cy="15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83" name="Google Shape;3783;p165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фото">
  <p:cSld name="3 фото">
    <p:bg>
      <p:bgPr>
        <a:solidFill>
          <a:schemeClr val="lt1"/>
        </a:solidFill>
      </p:bgPr>
    </p:bg>
    <p:spTree>
      <p:nvGrpSpPr>
        <p:cNvPr id="3784" name="Shape 3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5" name="Google Shape;3785;p166"/>
          <p:cNvSpPr/>
          <p:nvPr>
            <p:ph idx="2" type="pic"/>
          </p:nvPr>
        </p:nvSpPr>
        <p:spPr>
          <a:xfrm>
            <a:off x="992023" y="2221692"/>
            <a:ext cx="5745300" cy="6706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descr=" " id="3786" name="Google Shape;3786;p1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787" name="Google Shape;3787;p166"/>
          <p:cNvSpPr/>
          <p:nvPr>
            <p:ph idx="3" type="pic"/>
          </p:nvPr>
        </p:nvSpPr>
        <p:spPr>
          <a:xfrm>
            <a:off x="7047501" y="2221692"/>
            <a:ext cx="5745300" cy="6706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788" name="Google Shape;3788;p166"/>
          <p:cNvSpPr/>
          <p:nvPr>
            <p:ph idx="4" type="pic"/>
          </p:nvPr>
        </p:nvSpPr>
        <p:spPr>
          <a:xfrm>
            <a:off x="13102978" y="2221692"/>
            <a:ext cx="5745300" cy="67065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789" name="Google Shape;3789;p166"/>
          <p:cNvSpPr txBox="1"/>
          <p:nvPr>
            <p:ph idx="1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0" name="Google Shape;3790;p166"/>
          <p:cNvSpPr txBox="1"/>
          <p:nvPr>
            <p:ph idx="5" type="body"/>
          </p:nvPr>
        </p:nvSpPr>
        <p:spPr>
          <a:xfrm>
            <a:off x="992023" y="9188684"/>
            <a:ext cx="57453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1" name="Google Shape;3791;p166"/>
          <p:cNvSpPr txBox="1"/>
          <p:nvPr>
            <p:ph idx="6" type="body"/>
          </p:nvPr>
        </p:nvSpPr>
        <p:spPr>
          <a:xfrm>
            <a:off x="7047501" y="9188684"/>
            <a:ext cx="57453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2" name="Google Shape;3792;p166"/>
          <p:cNvSpPr txBox="1"/>
          <p:nvPr>
            <p:ph idx="7" type="body"/>
          </p:nvPr>
        </p:nvSpPr>
        <p:spPr>
          <a:xfrm>
            <a:off x="13102978" y="9188684"/>
            <a:ext cx="57453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93" name="Google Shape;3793;p166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фото">
  <p:cSld name="1_3 фото">
    <p:bg>
      <p:bgPr>
        <a:solidFill>
          <a:schemeClr val="lt1"/>
        </a:solidFill>
      </p:bgPr>
    </p:bg>
    <p:spTree>
      <p:nvGrpSpPr>
        <p:cNvPr id="3794" name="Shape 3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5" name="Google Shape;3795;p167"/>
          <p:cNvSpPr/>
          <p:nvPr>
            <p:ph idx="2" type="pic"/>
          </p:nvPr>
        </p:nvSpPr>
        <p:spPr>
          <a:xfrm flipH="1" rot="10800000">
            <a:off x="12348627" y="3368539"/>
            <a:ext cx="6499500" cy="6811200"/>
          </a:xfrm>
          <a:prstGeom prst="round1Rect">
            <a:avLst>
              <a:gd fmla="val 10626" name="adj"/>
            </a:avLst>
          </a:prstGeom>
          <a:solidFill>
            <a:schemeClr val="dk2"/>
          </a:solidFill>
          <a:ln>
            <a:noFill/>
          </a:ln>
        </p:spPr>
      </p:sp>
      <p:sp>
        <p:nvSpPr>
          <p:cNvPr id="3796" name="Google Shape;3796;p167"/>
          <p:cNvSpPr/>
          <p:nvPr>
            <p:ph idx="3" type="pic"/>
          </p:nvPr>
        </p:nvSpPr>
        <p:spPr>
          <a:xfrm flipH="1">
            <a:off x="5539118" y="3368704"/>
            <a:ext cx="6499500" cy="6811200"/>
          </a:xfrm>
          <a:prstGeom prst="round1Rect">
            <a:avLst>
              <a:gd fmla="val 10626" name="adj"/>
            </a:avLst>
          </a:prstGeom>
          <a:solidFill>
            <a:schemeClr val="dk2"/>
          </a:solidFill>
          <a:ln>
            <a:noFill/>
          </a:ln>
        </p:spPr>
      </p:sp>
      <p:pic>
        <p:nvPicPr>
          <p:cNvPr descr=" " id="3797" name="Google Shape;3797;p1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8" name="Google Shape;3798;p167"/>
          <p:cNvGrpSpPr/>
          <p:nvPr/>
        </p:nvGrpSpPr>
        <p:grpSpPr>
          <a:xfrm rot="-5400000">
            <a:off x="-2431267" y="7049291"/>
            <a:ext cx="6836505" cy="6261037"/>
            <a:chOff x="-3952800" y="7750117"/>
            <a:chExt cx="10394564" cy="9519594"/>
          </a:xfrm>
        </p:grpSpPr>
        <p:sp>
          <p:nvSpPr>
            <p:cNvPr id="3799" name="Google Shape;3799;p167"/>
            <p:cNvSpPr/>
            <p:nvPr/>
          </p:nvSpPr>
          <p:spPr>
            <a:xfrm>
              <a:off x="-2162688" y="9102938"/>
              <a:ext cx="6814415" cy="6813648"/>
            </a:xfrm>
            <a:custGeom>
              <a:rect b="b" l="l" r="r" t="t"/>
              <a:pathLst>
                <a:path extrusionOk="0" h="6813648" w="6814415">
                  <a:moveTo>
                    <a:pt x="6279096" y="6278380"/>
                  </a:moveTo>
                  <a:cubicBezTo>
                    <a:pt x="7291213" y="5266375"/>
                    <a:pt x="6825906" y="3160348"/>
                    <a:pt x="5239819" y="1574426"/>
                  </a:cubicBezTo>
                  <a:cubicBezTo>
                    <a:pt x="3653718" y="-11496"/>
                    <a:pt x="1547441" y="-476744"/>
                    <a:pt x="535323" y="535266"/>
                  </a:cubicBezTo>
                  <a:cubicBezTo>
                    <a:pt x="-476794" y="1547270"/>
                    <a:pt x="-11500" y="3653310"/>
                    <a:pt x="1574600" y="5239220"/>
                  </a:cubicBezTo>
                  <a:cubicBezTo>
                    <a:pt x="3160701" y="6825142"/>
                    <a:pt x="5266965" y="7290396"/>
                    <a:pt x="6279096" y="627838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0" name="Google Shape;3800;p167"/>
            <p:cNvSpPr/>
            <p:nvPr/>
          </p:nvSpPr>
          <p:spPr>
            <a:xfrm>
              <a:off x="-2162688" y="9102925"/>
              <a:ext cx="6814415" cy="6813643"/>
            </a:xfrm>
            <a:custGeom>
              <a:rect b="b" l="l" r="r" t="t"/>
              <a:pathLst>
                <a:path extrusionOk="0" h="6813643" w="6814415">
                  <a:moveTo>
                    <a:pt x="5239806" y="5239220"/>
                  </a:moveTo>
                  <a:cubicBezTo>
                    <a:pt x="6825906" y="3653298"/>
                    <a:pt x="7291213" y="1547270"/>
                    <a:pt x="6279096" y="535266"/>
                  </a:cubicBezTo>
                  <a:cubicBezTo>
                    <a:pt x="5266965" y="-476744"/>
                    <a:pt x="3160701" y="-11496"/>
                    <a:pt x="1574600" y="1574426"/>
                  </a:cubicBezTo>
                  <a:cubicBezTo>
                    <a:pt x="-11500" y="3160335"/>
                    <a:pt x="-476794" y="5266376"/>
                    <a:pt x="535323" y="6278380"/>
                  </a:cubicBezTo>
                  <a:cubicBezTo>
                    <a:pt x="1547441" y="7290385"/>
                    <a:pt x="3653718" y="6825142"/>
                    <a:pt x="5239806" y="523922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1" name="Google Shape;3801;p167"/>
            <p:cNvSpPr/>
            <p:nvPr/>
          </p:nvSpPr>
          <p:spPr>
            <a:xfrm>
              <a:off x="4698655" y="8442156"/>
              <a:ext cx="640848" cy="640776"/>
            </a:xfrm>
            <a:custGeom>
              <a:rect b="b" l="l" r="r" t="t"/>
              <a:pathLst>
                <a:path extrusionOk="0" h="640776" w="640848">
                  <a:moveTo>
                    <a:pt x="320424" y="640777"/>
                  </a:moveTo>
                  <a:cubicBezTo>
                    <a:pt x="497388" y="640777"/>
                    <a:pt x="640849" y="497334"/>
                    <a:pt x="640849" y="320388"/>
                  </a:cubicBezTo>
                  <a:cubicBezTo>
                    <a:pt x="640849" y="143443"/>
                    <a:pt x="497388" y="0"/>
                    <a:pt x="320424" y="0"/>
                  </a:cubicBezTo>
                  <a:cubicBezTo>
                    <a:pt x="143460" y="0"/>
                    <a:pt x="0" y="143443"/>
                    <a:pt x="0" y="320388"/>
                  </a:cubicBezTo>
                  <a:cubicBezTo>
                    <a:pt x="0" y="497334"/>
                    <a:pt x="143460" y="640777"/>
                    <a:pt x="320424" y="64077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2" name="Google Shape;3802;p167"/>
            <p:cNvSpPr/>
            <p:nvPr/>
          </p:nvSpPr>
          <p:spPr>
            <a:xfrm>
              <a:off x="-3952800" y="12509792"/>
              <a:ext cx="10394564" cy="12815"/>
            </a:xfrm>
            <a:custGeom>
              <a:rect b="b" l="l" r="r" t="t"/>
              <a:pathLst>
                <a:path extrusionOk="0" h="12815" w="10394564">
                  <a:moveTo>
                    <a:pt x="10394564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5100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3" name="Google Shape;3803;p167"/>
            <p:cNvSpPr/>
            <p:nvPr/>
          </p:nvSpPr>
          <p:spPr>
            <a:xfrm>
              <a:off x="1244584" y="7750117"/>
              <a:ext cx="12816" cy="9519594"/>
            </a:xfrm>
            <a:custGeom>
              <a:rect b="b" l="l" r="r" t="t"/>
              <a:pathLst>
                <a:path extrusionOk="0" h="9519594" w="12816">
                  <a:moveTo>
                    <a:pt x="0" y="0"/>
                  </a:moveTo>
                  <a:lnTo>
                    <a:pt x="0" y="9519595"/>
                  </a:lnTo>
                </a:path>
              </a:pathLst>
            </a:custGeom>
            <a:noFill/>
            <a:ln cap="rnd" cmpd="sng" w="55100">
              <a:solidFill>
                <a:srgbClr val="14141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4" name="Google Shape;3804;p167"/>
            <p:cNvSpPr/>
            <p:nvPr/>
          </p:nvSpPr>
          <p:spPr>
            <a:xfrm>
              <a:off x="2929913" y="14145067"/>
              <a:ext cx="358875" cy="358834"/>
            </a:xfrm>
            <a:custGeom>
              <a:rect b="b" l="l" r="r" t="t"/>
              <a:pathLst>
                <a:path extrusionOk="0" h="358834" w="358875">
                  <a:moveTo>
                    <a:pt x="358875" y="179417"/>
                  </a:moveTo>
                  <a:cubicBezTo>
                    <a:pt x="358875" y="278507"/>
                    <a:pt x="278538" y="358835"/>
                    <a:pt x="179438" y="358835"/>
                  </a:cubicBezTo>
                  <a:cubicBezTo>
                    <a:pt x="80337" y="358835"/>
                    <a:pt x="0" y="278507"/>
                    <a:pt x="0" y="179417"/>
                  </a:cubicBezTo>
                  <a:cubicBezTo>
                    <a:pt x="0" y="80328"/>
                    <a:pt x="80337" y="0"/>
                    <a:pt x="179438" y="0"/>
                  </a:cubicBezTo>
                  <a:cubicBezTo>
                    <a:pt x="278538" y="0"/>
                    <a:pt x="358875" y="80328"/>
                    <a:pt x="358875" y="179417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5" name="Google Shape;3805;p167"/>
            <p:cNvSpPr/>
            <p:nvPr/>
          </p:nvSpPr>
          <p:spPr>
            <a:xfrm>
              <a:off x="-3320544" y="12246946"/>
              <a:ext cx="525686" cy="525626"/>
            </a:xfrm>
            <a:custGeom>
              <a:rect b="b" l="l" r="r" t="t"/>
              <a:pathLst>
                <a:path extrusionOk="0" h="166601" w="166620">
                  <a:moveTo>
                    <a:pt x="166621" y="83301"/>
                  </a:moveTo>
                  <a:cubicBezTo>
                    <a:pt x="166621" y="129309"/>
                    <a:pt x="129322" y="166602"/>
                    <a:pt x="83310" y="166602"/>
                  </a:cubicBezTo>
                  <a:cubicBezTo>
                    <a:pt x="37300" y="166602"/>
                    <a:pt x="0" y="129309"/>
                    <a:pt x="0" y="83301"/>
                  </a:cubicBezTo>
                  <a:cubicBezTo>
                    <a:pt x="0" y="37293"/>
                    <a:pt x="37300" y="0"/>
                    <a:pt x="83310" y="0"/>
                  </a:cubicBezTo>
                  <a:cubicBezTo>
                    <a:pt x="129322" y="0"/>
                    <a:pt x="166621" y="37293"/>
                    <a:pt x="166621" y="83301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75550">
              <a:solidFill>
                <a:schemeClr val="l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06" name="Google Shape;3806;p167"/>
          <p:cNvSpPr txBox="1"/>
          <p:nvPr>
            <p:ph idx="1" type="body"/>
          </p:nvPr>
        </p:nvSpPr>
        <p:spPr>
          <a:xfrm>
            <a:off x="992024" y="711788"/>
            <a:ext cx="7643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07" name="Google Shape;3807;p167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 + фото справа">
  <p:cSld name="пункты + фото справа">
    <p:bg>
      <p:bgPr>
        <a:solidFill>
          <a:schemeClr val="lt1"/>
        </a:solidFill>
      </p:bgPr>
    </p:bg>
    <p:spTree>
      <p:nvGrpSpPr>
        <p:cNvPr id="3808" name="Shape 3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" name="Google Shape;3809;p168"/>
          <p:cNvSpPr/>
          <p:nvPr>
            <p:ph idx="2" type="pic"/>
          </p:nvPr>
        </p:nvSpPr>
        <p:spPr>
          <a:xfrm>
            <a:off x="11232600" y="0"/>
            <a:ext cx="8607900" cy="111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810" name="Google Shape;3810;p168"/>
          <p:cNvSpPr txBox="1"/>
          <p:nvPr>
            <p:ph idx="1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1" name="Google Shape;3811;p168"/>
          <p:cNvSpPr/>
          <p:nvPr/>
        </p:nvSpPr>
        <p:spPr>
          <a:xfrm>
            <a:off x="18641777" y="0"/>
            <a:ext cx="1198500" cy="9921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812" name="Google Shape;3812;p1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48448" y="237669"/>
            <a:ext cx="785338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13" name="Google Shape;3813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8448" y="237669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814" name="Google Shape;3814;p168"/>
          <p:cNvSpPr txBox="1"/>
          <p:nvPr>
            <p:ph idx="3" type="body"/>
          </p:nvPr>
        </p:nvSpPr>
        <p:spPr>
          <a:xfrm>
            <a:off x="2433399" y="2625307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5" name="Google Shape;3815;p168"/>
          <p:cNvSpPr txBox="1"/>
          <p:nvPr>
            <p:ph idx="4" type="body"/>
          </p:nvPr>
        </p:nvSpPr>
        <p:spPr>
          <a:xfrm>
            <a:off x="2433399" y="3121313"/>
            <a:ext cx="7646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6" name="Google Shape;3816;p168"/>
          <p:cNvSpPr txBox="1"/>
          <p:nvPr>
            <p:ph idx="5" type="body"/>
          </p:nvPr>
        </p:nvSpPr>
        <p:spPr>
          <a:xfrm>
            <a:off x="2433399" y="4643795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7" name="Google Shape;3817;p168"/>
          <p:cNvSpPr txBox="1"/>
          <p:nvPr>
            <p:ph idx="6" type="body"/>
          </p:nvPr>
        </p:nvSpPr>
        <p:spPr>
          <a:xfrm>
            <a:off x="2433399" y="5139801"/>
            <a:ext cx="7646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8" name="Google Shape;3818;p168"/>
          <p:cNvSpPr txBox="1"/>
          <p:nvPr>
            <p:ph idx="7" type="body"/>
          </p:nvPr>
        </p:nvSpPr>
        <p:spPr>
          <a:xfrm>
            <a:off x="2433399" y="6703932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19" name="Google Shape;3819;p168"/>
          <p:cNvSpPr txBox="1"/>
          <p:nvPr>
            <p:ph idx="8" type="body"/>
          </p:nvPr>
        </p:nvSpPr>
        <p:spPr>
          <a:xfrm>
            <a:off x="2433399" y="7199938"/>
            <a:ext cx="7646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0" name="Google Shape;3820;p168"/>
          <p:cNvSpPr txBox="1"/>
          <p:nvPr>
            <p:ph idx="9" type="body"/>
          </p:nvPr>
        </p:nvSpPr>
        <p:spPr>
          <a:xfrm>
            <a:off x="2433399" y="8730732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1" name="Google Shape;3821;p168"/>
          <p:cNvSpPr txBox="1"/>
          <p:nvPr>
            <p:ph idx="13" type="body"/>
          </p:nvPr>
        </p:nvSpPr>
        <p:spPr>
          <a:xfrm>
            <a:off x="2433399" y="9226737"/>
            <a:ext cx="7646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лашка + фото + пункты">
  <p:cSld name="плашка + фото + пункты">
    <p:bg>
      <p:bgPr>
        <a:solidFill>
          <a:schemeClr val="lt1"/>
        </a:solidFill>
      </p:bgPr>
    </p:bg>
    <p:spTree>
      <p:nvGrpSpPr>
        <p:cNvPr id="3822" name="Shape 3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3" name="Google Shape;3823;p169"/>
          <p:cNvSpPr/>
          <p:nvPr>
            <p:ph idx="2" type="pic"/>
          </p:nvPr>
        </p:nvSpPr>
        <p:spPr>
          <a:xfrm>
            <a:off x="5218458" y="0"/>
            <a:ext cx="5697600" cy="111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824" name="Google Shape;3824;p169"/>
          <p:cNvSpPr/>
          <p:nvPr/>
        </p:nvSpPr>
        <p:spPr>
          <a:xfrm>
            <a:off x="0" y="0"/>
            <a:ext cx="5218500" cy="11160000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txBody>
          <a:bodyPr anchorCtr="0" anchor="t" bIns="37150" lIns="74375" spcFirstLastPara="1" rIns="74375" wrap="square" tIns="3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825" name="Google Shape;3825;p1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826" name="Google Shape;3826;p169"/>
          <p:cNvSpPr txBox="1"/>
          <p:nvPr>
            <p:ph idx="1" type="body"/>
          </p:nvPr>
        </p:nvSpPr>
        <p:spPr>
          <a:xfrm>
            <a:off x="11811271" y="1314006"/>
            <a:ext cx="7037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7" name="Google Shape;3827;p169"/>
          <p:cNvSpPr txBox="1"/>
          <p:nvPr>
            <p:ph idx="3" type="body"/>
          </p:nvPr>
        </p:nvSpPr>
        <p:spPr>
          <a:xfrm>
            <a:off x="12753301" y="4084480"/>
            <a:ext cx="60954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8" name="Google Shape;3828;p169"/>
          <p:cNvSpPr txBox="1"/>
          <p:nvPr>
            <p:ph idx="4" type="body"/>
          </p:nvPr>
        </p:nvSpPr>
        <p:spPr>
          <a:xfrm>
            <a:off x="12753301" y="5534839"/>
            <a:ext cx="60954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29" name="Google Shape;3829;p169"/>
          <p:cNvSpPr txBox="1"/>
          <p:nvPr>
            <p:ph idx="5" type="body"/>
          </p:nvPr>
        </p:nvSpPr>
        <p:spPr>
          <a:xfrm>
            <a:off x="12753301" y="6994223"/>
            <a:ext cx="60954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0" name="Google Shape;3830;p169"/>
          <p:cNvSpPr txBox="1"/>
          <p:nvPr>
            <p:ph idx="6" type="body"/>
          </p:nvPr>
        </p:nvSpPr>
        <p:spPr>
          <a:xfrm>
            <a:off x="12753301" y="8453606"/>
            <a:ext cx="60954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1" name="Google Shape;3831;p169"/>
          <p:cNvSpPr txBox="1"/>
          <p:nvPr>
            <p:ph idx="7" type="body"/>
          </p:nvPr>
        </p:nvSpPr>
        <p:spPr>
          <a:xfrm>
            <a:off x="992023" y="4629385"/>
            <a:ext cx="26727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i="0" sz="6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2" name="Google Shape;3832;p169"/>
          <p:cNvSpPr txBox="1"/>
          <p:nvPr>
            <p:ph idx="8" type="body"/>
          </p:nvPr>
        </p:nvSpPr>
        <p:spPr>
          <a:xfrm>
            <a:off x="992023" y="6479073"/>
            <a:ext cx="26727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i="0" sz="6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3" name="Google Shape;3833;p169"/>
          <p:cNvSpPr txBox="1"/>
          <p:nvPr>
            <p:ph idx="9" type="body"/>
          </p:nvPr>
        </p:nvSpPr>
        <p:spPr>
          <a:xfrm>
            <a:off x="992023" y="8328760"/>
            <a:ext cx="26727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i="0" sz="6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4" name="Google Shape;3834;p169"/>
          <p:cNvSpPr txBox="1"/>
          <p:nvPr>
            <p:ph idx="13" type="body"/>
          </p:nvPr>
        </p:nvSpPr>
        <p:spPr>
          <a:xfrm>
            <a:off x="992023" y="5502554"/>
            <a:ext cx="3637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5" name="Google Shape;3835;p169"/>
          <p:cNvSpPr txBox="1"/>
          <p:nvPr>
            <p:ph idx="14" type="body"/>
          </p:nvPr>
        </p:nvSpPr>
        <p:spPr>
          <a:xfrm>
            <a:off x="992023" y="7352242"/>
            <a:ext cx="3637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6" name="Google Shape;3836;p169"/>
          <p:cNvSpPr txBox="1"/>
          <p:nvPr>
            <p:ph idx="15" type="body"/>
          </p:nvPr>
        </p:nvSpPr>
        <p:spPr>
          <a:xfrm>
            <a:off x="992023" y="9201929"/>
            <a:ext cx="36375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7" name="Google Shape;3837;p169"/>
          <p:cNvSpPr txBox="1"/>
          <p:nvPr>
            <p:ph idx="16" type="body"/>
          </p:nvPr>
        </p:nvSpPr>
        <p:spPr>
          <a:xfrm>
            <a:off x="992024" y="2593696"/>
            <a:ext cx="3637500" cy="12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900"/>
              <a:buFont typeface="Arial"/>
              <a:buNone/>
              <a:defRPr b="0" i="0" sz="39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238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38" name="Google Shape;3838;p169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+ карточки">
  <p:cSld name="фото + карточки">
    <p:bg>
      <p:bgPr>
        <a:solidFill>
          <a:schemeClr val="lt1"/>
        </a:solidFill>
      </p:bgPr>
    </p:bg>
    <p:spTree>
      <p:nvGrpSpPr>
        <p:cNvPr id="3839" name="Shape 3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" name="Google Shape;3840;p170"/>
          <p:cNvSpPr/>
          <p:nvPr>
            <p:ph idx="2" type="pic"/>
          </p:nvPr>
        </p:nvSpPr>
        <p:spPr>
          <a:xfrm>
            <a:off x="992022" y="992011"/>
            <a:ext cx="5745300" cy="44229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841" name="Google Shape;3841;p170"/>
          <p:cNvSpPr/>
          <p:nvPr>
            <p:ph idx="3" type="pic"/>
          </p:nvPr>
        </p:nvSpPr>
        <p:spPr>
          <a:xfrm>
            <a:off x="7047501" y="5735064"/>
            <a:ext cx="5745300" cy="44229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descr=" " id="3842" name="Google Shape;3842;p17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843" name="Google Shape;3843;p170"/>
          <p:cNvSpPr/>
          <p:nvPr/>
        </p:nvSpPr>
        <p:spPr>
          <a:xfrm>
            <a:off x="7047501" y="992011"/>
            <a:ext cx="5745300" cy="4422900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4" name="Google Shape;3844;p170"/>
          <p:cNvSpPr/>
          <p:nvPr/>
        </p:nvSpPr>
        <p:spPr>
          <a:xfrm>
            <a:off x="13102978" y="5735064"/>
            <a:ext cx="5745300" cy="4422900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5" name="Google Shape;3845;p170"/>
          <p:cNvSpPr txBox="1"/>
          <p:nvPr>
            <p:ph idx="1" type="body"/>
          </p:nvPr>
        </p:nvSpPr>
        <p:spPr>
          <a:xfrm>
            <a:off x="7460844" y="4366089"/>
            <a:ext cx="4739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6" name="Google Shape;3846;p170"/>
          <p:cNvSpPr txBox="1"/>
          <p:nvPr>
            <p:ph idx="4" type="body"/>
          </p:nvPr>
        </p:nvSpPr>
        <p:spPr>
          <a:xfrm>
            <a:off x="13516321" y="9109142"/>
            <a:ext cx="47394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7" name="Google Shape;3847;p170"/>
          <p:cNvSpPr txBox="1"/>
          <p:nvPr>
            <p:ph idx="5" type="body"/>
          </p:nvPr>
        </p:nvSpPr>
        <p:spPr>
          <a:xfrm>
            <a:off x="8339186" y="1405348"/>
            <a:ext cx="38613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8" name="Google Shape;3848;p170"/>
          <p:cNvSpPr txBox="1"/>
          <p:nvPr>
            <p:ph idx="6" type="body"/>
          </p:nvPr>
        </p:nvSpPr>
        <p:spPr>
          <a:xfrm>
            <a:off x="14394663" y="6148402"/>
            <a:ext cx="38613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49" name="Google Shape;3849;p170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+ студент в центре">
  <p:cSld name="фото + студент в центре">
    <p:bg>
      <p:bgPr>
        <a:solidFill>
          <a:schemeClr val="dk1"/>
        </a:solidFill>
      </p:bgPr>
    </p:bg>
    <p:spTree>
      <p:nvGrpSpPr>
        <p:cNvPr id="3850" name="Shape 3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1" name="Google Shape;3851;p171"/>
          <p:cNvSpPr/>
          <p:nvPr/>
        </p:nvSpPr>
        <p:spPr>
          <a:xfrm>
            <a:off x="11211933" y="0"/>
            <a:ext cx="8628900" cy="111600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2" name="Google Shape;3852;p171"/>
          <p:cNvSpPr/>
          <p:nvPr>
            <p:ph idx="2" type="pic"/>
          </p:nvPr>
        </p:nvSpPr>
        <p:spPr>
          <a:xfrm>
            <a:off x="11232364" y="0"/>
            <a:ext cx="8607900" cy="55803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grpSp>
        <p:nvGrpSpPr>
          <p:cNvPr id="3853" name="Google Shape;3853;p171"/>
          <p:cNvGrpSpPr/>
          <p:nvPr/>
        </p:nvGrpSpPr>
        <p:grpSpPr>
          <a:xfrm>
            <a:off x="970383" y="1002356"/>
            <a:ext cx="4043475" cy="4075538"/>
            <a:chOff x="1232054" y="1231850"/>
            <a:chExt cx="4969245" cy="5008650"/>
          </a:xfrm>
        </p:grpSpPr>
        <p:pic>
          <p:nvPicPr>
            <p:cNvPr descr=" " id="3854" name="Google Shape;3854;p17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3705521" y="1231850"/>
              <a:ext cx="2495778" cy="2508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55" name="Google Shape;3855;p17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705521" y="3732039"/>
              <a:ext cx="2495778" cy="2508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56" name="Google Shape;3856;p17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41198" y="1477727"/>
              <a:ext cx="4150942" cy="22626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57" name="Google Shape;3857;p17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2054" y="1231850"/>
              <a:ext cx="2495777" cy="25083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58" name="Google Shape;3858;p17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41198" y="3731940"/>
              <a:ext cx="4150942" cy="22626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59" name="Google Shape;3859;p17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32054" y="3732039"/>
              <a:ext cx="2495777" cy="250846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60" name="Google Shape;3860;p17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701867" y="5420494"/>
              <a:ext cx="188082" cy="18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61" name="Google Shape;3861;p17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543378" y="1875346"/>
              <a:ext cx="188082" cy="1880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2" name="Google Shape;3862;p171"/>
          <p:cNvSpPr/>
          <p:nvPr/>
        </p:nvSpPr>
        <p:spPr>
          <a:xfrm>
            <a:off x="2228076" y="2733838"/>
            <a:ext cx="1591500" cy="61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6450" lIns="146450" spcFirstLastPara="1" rIns="146450" wrap="square" tIns="87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accent3"/>
                </a:solidFill>
                <a:latin typeface="Inter"/>
                <a:ea typeface="Inter"/>
                <a:cs typeface="Inter"/>
                <a:sym typeface="Inter"/>
              </a:rPr>
              <a:t>карьера</a:t>
            </a:r>
            <a:endParaRPr b="0" i="0" sz="2400" u="none" cap="none" strike="noStrike">
              <a:solidFill>
                <a:schemeClr val="accent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863" name="Google Shape;3863;p171"/>
          <p:cNvGrpSpPr/>
          <p:nvPr/>
        </p:nvGrpSpPr>
        <p:grpSpPr>
          <a:xfrm>
            <a:off x="962430" y="6024716"/>
            <a:ext cx="4059381" cy="4147110"/>
            <a:chOff x="1219352" y="7404100"/>
            <a:chExt cx="4988793" cy="5096608"/>
          </a:xfrm>
        </p:grpSpPr>
        <p:pic>
          <p:nvPicPr>
            <p:cNvPr descr=" " id="3864" name="Google Shape;3864;p17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219352" y="7404100"/>
              <a:ext cx="4988793" cy="50966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65" name="Google Shape;3865;p17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28344" y="9937862"/>
              <a:ext cx="4969349" cy="1287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66" name="Google Shape;3866;p171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1228344" y="8685101"/>
              <a:ext cx="4969349" cy="1287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67" name="Google Shape;3867;p17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228344" y="7423931"/>
              <a:ext cx="4969098" cy="2549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68" name="Google Shape;3868;p171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228344" y="9936993"/>
              <a:ext cx="4969349" cy="25490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69" name="Google Shape;3869;p17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150184" y="7515120"/>
              <a:ext cx="188082" cy="18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70" name="Google Shape;3870;p17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061180" y="8621198"/>
              <a:ext cx="188082" cy="18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71" name="Google Shape;3871;p17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536127" y="11095711"/>
              <a:ext cx="188082" cy="1880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72" name="Google Shape;3872;p17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150184" y="12212470"/>
              <a:ext cx="188082" cy="1880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3" name="Google Shape;3873;p171"/>
          <p:cNvSpPr/>
          <p:nvPr/>
        </p:nvSpPr>
        <p:spPr>
          <a:xfrm>
            <a:off x="2199860" y="7791718"/>
            <a:ext cx="1643100" cy="61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6450" lIns="146450" spcFirstLastPara="1" rIns="146450" wrap="square" tIns="87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rPr>
              <a:t>события</a:t>
            </a:r>
            <a:endParaRPr b="0" i="0" sz="2400" u="none" cap="none" strike="noStrike">
              <a:solidFill>
                <a:schemeClr val="accen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874" name="Google Shape;3874;p171"/>
          <p:cNvGrpSpPr/>
          <p:nvPr/>
        </p:nvGrpSpPr>
        <p:grpSpPr>
          <a:xfrm>
            <a:off x="6073966" y="1012863"/>
            <a:ext cx="4080112" cy="4078585"/>
            <a:chOff x="7493937" y="1244600"/>
            <a:chExt cx="5014270" cy="5012394"/>
          </a:xfrm>
        </p:grpSpPr>
        <p:pic>
          <p:nvPicPr>
            <p:cNvPr descr=" " id="3875" name="Google Shape;3875;p17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8784517" y="1244600"/>
              <a:ext cx="2433112" cy="5012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76" name="Google Shape;3876;p171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10075095" y="1244823"/>
              <a:ext cx="2433112" cy="50121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3877" name="Google Shape;3877;p171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7493937" y="1244600"/>
              <a:ext cx="2433112" cy="50121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78" name="Google Shape;3878;p171"/>
          <p:cNvSpPr/>
          <p:nvPr/>
        </p:nvSpPr>
        <p:spPr>
          <a:xfrm>
            <a:off x="7224972" y="2745735"/>
            <a:ext cx="1823400" cy="61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6450" lIns="146450" spcFirstLastPara="1" rIns="146450" wrap="square" tIns="87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accent5"/>
                </a:solidFill>
                <a:latin typeface="Inter"/>
                <a:ea typeface="Inter"/>
                <a:cs typeface="Inter"/>
                <a:sym typeface="Inter"/>
              </a:rPr>
              <a:t>обучение</a:t>
            </a:r>
            <a:endParaRPr b="0" i="0" sz="2400" u="none" cap="none" strike="noStrike">
              <a:solidFill>
                <a:schemeClr val="accent5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79" name="Google Shape;3879;p171"/>
          <p:cNvSpPr/>
          <p:nvPr/>
        </p:nvSpPr>
        <p:spPr>
          <a:xfrm>
            <a:off x="18641777" y="0"/>
            <a:ext cx="1198500" cy="9921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880" name="Google Shape;3880;p17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8848448" y="237669"/>
            <a:ext cx="785338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81" name="Google Shape;3881;p171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8848448" y="237669"/>
            <a:ext cx="785339" cy="516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82" name="Google Shape;3882;p171"/>
          <p:cNvGrpSpPr/>
          <p:nvPr/>
        </p:nvGrpSpPr>
        <p:grpSpPr>
          <a:xfrm>
            <a:off x="999300" y="992549"/>
            <a:ext cx="9176095" cy="9176095"/>
            <a:chOff x="1228094" y="1219798"/>
            <a:chExt cx="11277000" cy="11277000"/>
          </a:xfrm>
        </p:grpSpPr>
        <p:cxnSp>
          <p:nvCxnSpPr>
            <p:cNvPr id="3883" name="Google Shape;3883;p171"/>
            <p:cNvCxnSpPr/>
            <p:nvPr/>
          </p:nvCxnSpPr>
          <p:spPr>
            <a:xfrm>
              <a:off x="1228094" y="6784322"/>
              <a:ext cx="11277000" cy="0"/>
            </a:xfrm>
            <a:prstGeom prst="straightConnector1">
              <a:avLst/>
            </a:prstGeom>
            <a:noFill/>
            <a:ln cap="flat" cmpd="sng" w="925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884" name="Google Shape;3884;p171"/>
            <p:cNvCxnSpPr/>
            <p:nvPr/>
          </p:nvCxnSpPr>
          <p:spPr>
            <a:xfrm rot="5400000">
              <a:off x="1189185" y="6858298"/>
              <a:ext cx="11277000" cy="0"/>
            </a:xfrm>
            <a:prstGeom prst="straightConnector1">
              <a:avLst/>
            </a:prstGeom>
            <a:noFill/>
            <a:ln cap="flat" cmpd="sng" w="9255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885" name="Google Shape;3885;p171"/>
          <p:cNvSpPr/>
          <p:nvPr/>
        </p:nvSpPr>
        <p:spPr>
          <a:xfrm>
            <a:off x="4567485" y="5237029"/>
            <a:ext cx="2038200" cy="686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6450" lIns="146450" spcFirstLastPara="1" rIns="146450" wrap="square" tIns="87875">
            <a:noAutofit/>
          </a:bodyPr>
          <a:lstStyle/>
          <a:p>
            <a:pPr indent="0" lvl="0" marL="0" marR="0" rtl="0" algn="ctr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Студент</a:t>
            </a:r>
            <a:endParaRPr b="1" i="0" sz="2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886" name="Google Shape;3886;p171"/>
          <p:cNvGrpSpPr/>
          <p:nvPr/>
        </p:nvGrpSpPr>
        <p:grpSpPr>
          <a:xfrm>
            <a:off x="6084986" y="6040084"/>
            <a:ext cx="4054880" cy="4116871"/>
            <a:chOff x="-2278729" y="5661811"/>
            <a:chExt cx="693628" cy="704172"/>
          </a:xfrm>
        </p:grpSpPr>
        <p:sp>
          <p:nvSpPr>
            <p:cNvPr id="3887" name="Google Shape;3887;p171"/>
            <p:cNvSpPr/>
            <p:nvPr/>
          </p:nvSpPr>
          <p:spPr>
            <a:xfrm>
              <a:off x="-2218452" y="5661811"/>
              <a:ext cx="574197" cy="704172"/>
            </a:xfrm>
            <a:custGeom>
              <a:rect b="b" l="l" r="r" t="t"/>
              <a:pathLst>
                <a:path extrusionOk="0" h="704172" w="574197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cap="flat" cmpd="sng" w="551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8" name="Google Shape;3888;p171"/>
            <p:cNvSpPr/>
            <p:nvPr/>
          </p:nvSpPr>
          <p:spPr>
            <a:xfrm>
              <a:off x="-2276196" y="5667973"/>
              <a:ext cx="689705" cy="691674"/>
            </a:xfrm>
            <a:custGeom>
              <a:rect b="b" l="l" r="r" t="t"/>
              <a:pathLst>
                <a:path extrusionOk="0" h="691674" w="689705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cap="flat" cmpd="sng" w="551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9" name="Google Shape;3889;p171"/>
            <p:cNvSpPr/>
            <p:nvPr/>
          </p:nvSpPr>
          <p:spPr>
            <a:xfrm>
              <a:off x="-2278729" y="6165203"/>
              <a:ext cx="22860" cy="22741"/>
            </a:xfrm>
            <a:custGeom>
              <a:rect b="b" l="l" r="r" t="t"/>
              <a:pathLst>
                <a:path extrusionOk="0" h="22741" w="22860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551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0" name="Google Shape;3890;p171"/>
            <p:cNvSpPr/>
            <p:nvPr/>
          </p:nvSpPr>
          <p:spPr>
            <a:xfrm>
              <a:off x="-1607960" y="5829623"/>
              <a:ext cx="22859" cy="22741"/>
            </a:xfrm>
            <a:custGeom>
              <a:rect b="b" l="l" r="r" t="t"/>
              <a:pathLst>
                <a:path extrusionOk="0" h="22741" w="22859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551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1" name="Google Shape;3891;p171"/>
          <p:cNvSpPr/>
          <p:nvPr/>
        </p:nvSpPr>
        <p:spPr>
          <a:xfrm>
            <a:off x="7254790" y="7792871"/>
            <a:ext cx="1643100" cy="61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146450" lIns="146450" spcFirstLastPara="1" rIns="146450" wrap="square" tIns="878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город</a:t>
            </a:r>
            <a:endParaRPr b="0" i="0" sz="2400" u="none" cap="none" strike="noStrike">
              <a:solidFill>
                <a:schemeClr val="accent4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92" name="Google Shape;3892;p171"/>
          <p:cNvSpPr txBox="1"/>
          <p:nvPr>
            <p:ph idx="1" type="body"/>
          </p:nvPr>
        </p:nvSpPr>
        <p:spPr>
          <a:xfrm>
            <a:off x="12038619" y="7533084"/>
            <a:ext cx="5355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3" name="Google Shape;3893;p171"/>
          <p:cNvSpPr txBox="1"/>
          <p:nvPr>
            <p:ph idx="3" type="body"/>
          </p:nvPr>
        </p:nvSpPr>
        <p:spPr>
          <a:xfrm>
            <a:off x="12038619" y="8101424"/>
            <a:ext cx="6810000" cy="20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94" name="Google Shape;3894;p171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Титульный слайд">
  <p:cSld name="6_Титульный слайд">
    <p:bg>
      <p:bgPr>
        <a:solidFill>
          <a:srgbClr val="FAFAFA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/>
          <p:nvPr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6" name="Google Shape;196;p18"/>
          <p:cNvCxnSpPr/>
          <p:nvPr/>
        </p:nvCxnSpPr>
        <p:spPr>
          <a:xfrm>
            <a:off x="6003479" y="2912009"/>
            <a:ext cx="6392" cy="7413091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97" name="Google Shape;197;p18"/>
          <p:cNvCxnSpPr/>
          <p:nvPr/>
        </p:nvCxnSpPr>
        <p:spPr>
          <a:xfrm>
            <a:off x="6003479" y="863600"/>
            <a:ext cx="0" cy="1206009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98" name="Google Shape;198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9" y="834427"/>
            <a:ext cx="4363809" cy="764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9" name="Google Shape;199;p18"/>
          <p:cNvCxnSpPr/>
          <p:nvPr/>
        </p:nvCxnSpPr>
        <p:spPr>
          <a:xfrm>
            <a:off x="6424679" y="2490809"/>
            <a:ext cx="12576109" cy="1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00" name="Google Shape;200;p18"/>
          <p:cNvPicPr preferRelativeResize="0"/>
          <p:nvPr/>
        </p:nvPicPr>
        <p:blipFill rotWithShape="1">
          <a:blip r:embed="rId3">
            <a:alphaModFix/>
          </a:blip>
          <a:srcRect b="0" l="2" r="45590" t="43902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18"/>
          <p:cNvSpPr txBox="1"/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1" i="0" sz="8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8"/>
          <p:cNvSpPr txBox="1"/>
          <p:nvPr>
            <p:ph idx="1" type="subTitle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i="0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3255"/>
              <a:buNone/>
              <a:defRPr sz="3255"/>
            </a:lvl2pPr>
            <a:lvl3pPr lvl="2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None/>
              <a:defRPr sz="2929"/>
            </a:lvl3pPr>
            <a:lvl4pPr lvl="3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4pPr>
            <a:lvl5pPr lvl="4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5pPr>
            <a:lvl6pPr lvl="5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6pPr>
            <a:lvl7pPr lvl="6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7pPr>
            <a:lvl8pPr lvl="7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8pPr>
            <a:lvl9pPr lvl="8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 во весь слайд">
  <p:cSld name="фото во весь слайд">
    <p:bg>
      <p:bgPr>
        <a:solidFill>
          <a:schemeClr val="dk1"/>
        </a:solidFill>
      </p:bgPr>
    </p:bg>
    <p:spTree>
      <p:nvGrpSpPr>
        <p:cNvPr id="3895" name="Shape 3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6" name="Google Shape;3896;p172"/>
          <p:cNvSpPr/>
          <p:nvPr>
            <p:ph idx="2" type="pic"/>
          </p:nvPr>
        </p:nvSpPr>
        <p:spPr>
          <a:xfrm>
            <a:off x="0" y="0"/>
            <a:ext cx="19840500" cy="111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897" name="Google Shape;3897;p172"/>
          <p:cNvSpPr/>
          <p:nvPr/>
        </p:nvSpPr>
        <p:spPr>
          <a:xfrm>
            <a:off x="18641777" y="0"/>
            <a:ext cx="1198500" cy="9921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898" name="Google Shape;3898;p1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848448" y="237669"/>
            <a:ext cx="785338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899" name="Google Shape;3899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848448" y="237669"/>
            <a:ext cx="785339" cy="51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алерея фото">
  <p:cSld name="галерея фото">
    <p:bg>
      <p:bgPr>
        <a:solidFill>
          <a:schemeClr val="dk1"/>
        </a:solidFill>
      </p:bgPr>
    </p:bg>
    <p:spTree>
      <p:nvGrpSpPr>
        <p:cNvPr id="3900" name="Shape 3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" name="Google Shape;3901;p173"/>
          <p:cNvSpPr/>
          <p:nvPr>
            <p:ph idx="2" type="pic"/>
          </p:nvPr>
        </p:nvSpPr>
        <p:spPr>
          <a:xfrm>
            <a:off x="7047500" y="992011"/>
            <a:ext cx="5745300" cy="44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902" name="Google Shape;3902;p173"/>
          <p:cNvSpPr/>
          <p:nvPr>
            <p:ph idx="3" type="pic"/>
          </p:nvPr>
        </p:nvSpPr>
        <p:spPr>
          <a:xfrm>
            <a:off x="13102978" y="992011"/>
            <a:ext cx="5745300" cy="44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903" name="Google Shape;3903;p173"/>
          <p:cNvSpPr/>
          <p:nvPr>
            <p:ph idx="4" type="pic"/>
          </p:nvPr>
        </p:nvSpPr>
        <p:spPr>
          <a:xfrm>
            <a:off x="16130716" y="5735064"/>
            <a:ext cx="2717700" cy="44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904" name="Google Shape;3904;p173"/>
          <p:cNvSpPr/>
          <p:nvPr>
            <p:ph idx="5" type="pic"/>
          </p:nvPr>
        </p:nvSpPr>
        <p:spPr>
          <a:xfrm>
            <a:off x="7047501" y="5735064"/>
            <a:ext cx="8773200" cy="44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905" name="Google Shape;3905;p173"/>
          <p:cNvSpPr/>
          <p:nvPr>
            <p:ph idx="6" type="pic"/>
          </p:nvPr>
        </p:nvSpPr>
        <p:spPr>
          <a:xfrm>
            <a:off x="992023" y="5735064"/>
            <a:ext cx="5745300" cy="44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906" name="Google Shape;3906;p173"/>
          <p:cNvSpPr/>
          <p:nvPr>
            <p:ph idx="7" type="pic"/>
          </p:nvPr>
        </p:nvSpPr>
        <p:spPr>
          <a:xfrm>
            <a:off x="4019763" y="992011"/>
            <a:ext cx="2717700" cy="44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907" name="Google Shape;3907;p173"/>
          <p:cNvSpPr/>
          <p:nvPr>
            <p:ph idx="8" type="pic"/>
          </p:nvPr>
        </p:nvSpPr>
        <p:spPr>
          <a:xfrm>
            <a:off x="992024" y="992011"/>
            <a:ext cx="2717700" cy="44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3908" name="Google Shape;3908;p173"/>
          <p:cNvSpPr/>
          <p:nvPr/>
        </p:nvSpPr>
        <p:spPr>
          <a:xfrm>
            <a:off x="17649753" y="992011"/>
            <a:ext cx="1198500" cy="992100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3909" name="Google Shape;3909;p1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856424" y="1229680"/>
            <a:ext cx="785338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10" name="Google Shape;3910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56424" y="1229680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911" name="Google Shape;3911;p173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стка слайда с левой плашкой (темный)">
  <p:cSld name="верстка слайда с левой плашкой (темный)">
    <p:bg>
      <p:bgPr>
        <a:solidFill>
          <a:schemeClr val="dk1"/>
        </a:solidFill>
      </p:bgPr>
    </p:bg>
    <p:spTree>
      <p:nvGrpSpPr>
        <p:cNvPr id="3912" name="Shape 3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913" name="Google Shape;3913;p1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914" name="Google Shape;3914;p174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оцесс_1">
  <p:cSld name="процесс_1">
    <p:bg>
      <p:bgPr>
        <a:solidFill>
          <a:schemeClr val="lt1"/>
        </a:solidFill>
      </p:bgPr>
    </p:bg>
    <p:spTree>
      <p:nvGrpSpPr>
        <p:cNvPr id="3915" name="Shape 3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916" name="Google Shape;3916;p17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11212195" y="0"/>
            <a:ext cx="8628380" cy="1115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17" name="Google Shape;3917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918" name="Google Shape;3918;p175"/>
          <p:cNvSpPr txBox="1"/>
          <p:nvPr>
            <p:ph idx="1" type="body"/>
          </p:nvPr>
        </p:nvSpPr>
        <p:spPr>
          <a:xfrm>
            <a:off x="12803396" y="4249681"/>
            <a:ext cx="6050400" cy="26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19" name="Google Shape;3919;p175"/>
          <p:cNvSpPr txBox="1"/>
          <p:nvPr>
            <p:ph idx="2" type="body"/>
          </p:nvPr>
        </p:nvSpPr>
        <p:spPr>
          <a:xfrm>
            <a:off x="2531727" y="1198998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0" name="Google Shape;3920;p175"/>
          <p:cNvSpPr txBox="1"/>
          <p:nvPr>
            <p:ph idx="3" type="body"/>
          </p:nvPr>
        </p:nvSpPr>
        <p:spPr>
          <a:xfrm>
            <a:off x="2531727" y="1633519"/>
            <a:ext cx="7646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1" name="Google Shape;3921;p175"/>
          <p:cNvSpPr txBox="1"/>
          <p:nvPr>
            <p:ph idx="4" type="body"/>
          </p:nvPr>
        </p:nvSpPr>
        <p:spPr>
          <a:xfrm>
            <a:off x="2531727" y="3597423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2" name="Google Shape;3922;p175"/>
          <p:cNvSpPr txBox="1"/>
          <p:nvPr>
            <p:ph idx="5" type="body"/>
          </p:nvPr>
        </p:nvSpPr>
        <p:spPr>
          <a:xfrm>
            <a:off x="2531727" y="4065959"/>
            <a:ext cx="76467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3" name="Google Shape;3923;p175"/>
          <p:cNvSpPr txBox="1"/>
          <p:nvPr>
            <p:ph idx="6" type="body"/>
          </p:nvPr>
        </p:nvSpPr>
        <p:spPr>
          <a:xfrm>
            <a:off x="2531727" y="6029863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4" name="Google Shape;3924;p175"/>
          <p:cNvSpPr txBox="1"/>
          <p:nvPr>
            <p:ph idx="7" type="body"/>
          </p:nvPr>
        </p:nvSpPr>
        <p:spPr>
          <a:xfrm>
            <a:off x="2531727" y="6498399"/>
            <a:ext cx="7646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5" name="Google Shape;3925;p175"/>
          <p:cNvSpPr txBox="1"/>
          <p:nvPr>
            <p:ph idx="8" type="body"/>
          </p:nvPr>
        </p:nvSpPr>
        <p:spPr>
          <a:xfrm>
            <a:off x="2531727" y="8462303"/>
            <a:ext cx="76467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6" name="Google Shape;3926;p175"/>
          <p:cNvSpPr txBox="1"/>
          <p:nvPr>
            <p:ph idx="9" type="body"/>
          </p:nvPr>
        </p:nvSpPr>
        <p:spPr>
          <a:xfrm>
            <a:off x="2531727" y="8930838"/>
            <a:ext cx="76467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27" name="Google Shape;3927;p175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ймлайн_1">
  <p:cSld name="таймлайн_1">
    <p:bg>
      <p:bgPr>
        <a:solidFill>
          <a:schemeClr val="dk1"/>
        </a:solidFill>
      </p:bgPr>
    </p:bg>
    <p:spTree>
      <p:nvGrpSpPr>
        <p:cNvPr id="3928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929" name="Google Shape;3929;p1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930" name="Google Shape;3930;p176"/>
          <p:cNvSpPr txBox="1"/>
          <p:nvPr>
            <p:ph idx="1" type="body"/>
          </p:nvPr>
        </p:nvSpPr>
        <p:spPr>
          <a:xfrm>
            <a:off x="992023" y="711788"/>
            <a:ext cx="97836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1" name="Google Shape;3931;p176"/>
          <p:cNvSpPr txBox="1"/>
          <p:nvPr>
            <p:ph idx="2" type="body"/>
          </p:nvPr>
        </p:nvSpPr>
        <p:spPr>
          <a:xfrm>
            <a:off x="1406409" y="5314990"/>
            <a:ext cx="4588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2" name="Google Shape;3932;p176"/>
          <p:cNvSpPr txBox="1"/>
          <p:nvPr>
            <p:ph idx="3" type="body"/>
          </p:nvPr>
        </p:nvSpPr>
        <p:spPr>
          <a:xfrm>
            <a:off x="7386234" y="5314990"/>
            <a:ext cx="4588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3" name="Google Shape;3933;p176"/>
          <p:cNvSpPr txBox="1"/>
          <p:nvPr>
            <p:ph idx="4" type="body"/>
          </p:nvPr>
        </p:nvSpPr>
        <p:spPr>
          <a:xfrm>
            <a:off x="13454320" y="5314990"/>
            <a:ext cx="45885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4" name="Google Shape;3934;p176"/>
          <p:cNvSpPr txBox="1"/>
          <p:nvPr>
            <p:ph idx="5" type="body"/>
          </p:nvPr>
        </p:nvSpPr>
        <p:spPr>
          <a:xfrm>
            <a:off x="1406408" y="5893663"/>
            <a:ext cx="49797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5" name="Google Shape;3935;p176"/>
          <p:cNvSpPr txBox="1"/>
          <p:nvPr>
            <p:ph idx="6" type="body"/>
          </p:nvPr>
        </p:nvSpPr>
        <p:spPr>
          <a:xfrm>
            <a:off x="7386234" y="5893663"/>
            <a:ext cx="49797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6" name="Google Shape;3936;p176"/>
          <p:cNvSpPr txBox="1"/>
          <p:nvPr>
            <p:ph idx="7" type="body"/>
          </p:nvPr>
        </p:nvSpPr>
        <p:spPr>
          <a:xfrm>
            <a:off x="13454320" y="5893663"/>
            <a:ext cx="4979700" cy="12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37" name="Google Shape;3937;p176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оронка">
  <p:cSld name="воронка">
    <p:bg>
      <p:bgPr>
        <a:solidFill>
          <a:schemeClr val="lt1"/>
        </a:solidFill>
      </p:bgPr>
    </p:bg>
    <p:spTree>
      <p:nvGrpSpPr>
        <p:cNvPr id="3938" name="Shape 3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939" name="Google Shape;3939;p1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7491845" y="3058995"/>
            <a:ext cx="10219725" cy="22627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40" name="Google Shape;3940;p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10800000">
            <a:off x="10901926" y="7802063"/>
            <a:ext cx="3399682" cy="2366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3941" name="Google Shape;3941;p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 rot="10800000">
            <a:off x="9186551" y="5425356"/>
            <a:ext cx="6820038" cy="2273063"/>
          </a:xfrm>
          <a:prstGeom prst="rect">
            <a:avLst/>
          </a:prstGeom>
          <a:noFill/>
          <a:ln>
            <a:noFill/>
          </a:ln>
        </p:spPr>
      </p:pic>
      <p:sp>
        <p:nvSpPr>
          <p:cNvPr id="3942" name="Google Shape;3942;p177"/>
          <p:cNvSpPr/>
          <p:nvPr/>
        </p:nvSpPr>
        <p:spPr>
          <a:xfrm>
            <a:off x="12235695" y="3965337"/>
            <a:ext cx="732300" cy="7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01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3" name="Google Shape;3943;p177"/>
          <p:cNvSpPr/>
          <p:nvPr/>
        </p:nvSpPr>
        <p:spPr>
          <a:xfrm>
            <a:off x="12235695" y="6157660"/>
            <a:ext cx="732300" cy="7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02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4" name="Google Shape;3944;p177"/>
          <p:cNvSpPr/>
          <p:nvPr/>
        </p:nvSpPr>
        <p:spPr>
          <a:xfrm>
            <a:off x="12235695" y="8529187"/>
            <a:ext cx="732300" cy="732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03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3945" name="Google Shape;3945;p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946" name="Google Shape;3946;p177"/>
          <p:cNvSpPr txBox="1"/>
          <p:nvPr>
            <p:ph idx="1" type="body"/>
          </p:nvPr>
        </p:nvSpPr>
        <p:spPr>
          <a:xfrm>
            <a:off x="2128717" y="713007"/>
            <a:ext cx="7037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7" name="Google Shape;3947;p177"/>
          <p:cNvSpPr txBox="1"/>
          <p:nvPr>
            <p:ph idx="2" type="body"/>
          </p:nvPr>
        </p:nvSpPr>
        <p:spPr>
          <a:xfrm>
            <a:off x="2128717" y="3783216"/>
            <a:ext cx="5355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8" name="Google Shape;3948;p177"/>
          <p:cNvSpPr txBox="1"/>
          <p:nvPr>
            <p:ph idx="3" type="body"/>
          </p:nvPr>
        </p:nvSpPr>
        <p:spPr>
          <a:xfrm>
            <a:off x="2128718" y="4319169"/>
            <a:ext cx="5355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49" name="Google Shape;3949;p177"/>
          <p:cNvSpPr txBox="1"/>
          <p:nvPr>
            <p:ph idx="4" type="body"/>
          </p:nvPr>
        </p:nvSpPr>
        <p:spPr>
          <a:xfrm>
            <a:off x="2128718" y="9119524"/>
            <a:ext cx="5355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0" name="Google Shape;3950;p177"/>
          <p:cNvSpPr txBox="1"/>
          <p:nvPr>
            <p:ph idx="5" type="body"/>
          </p:nvPr>
        </p:nvSpPr>
        <p:spPr>
          <a:xfrm>
            <a:off x="2128717" y="8572302"/>
            <a:ext cx="5355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1" name="Google Shape;3951;p177"/>
          <p:cNvSpPr txBox="1"/>
          <p:nvPr>
            <p:ph idx="6" type="body"/>
          </p:nvPr>
        </p:nvSpPr>
        <p:spPr>
          <a:xfrm>
            <a:off x="2128717" y="6200776"/>
            <a:ext cx="53559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2" name="Google Shape;3952;p177"/>
          <p:cNvSpPr txBox="1"/>
          <p:nvPr>
            <p:ph idx="7" type="body"/>
          </p:nvPr>
        </p:nvSpPr>
        <p:spPr>
          <a:xfrm>
            <a:off x="2128718" y="6747997"/>
            <a:ext cx="5355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3" name="Google Shape;3953;p177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оадмеп_1">
  <p:cSld name="роадмеп_1">
    <p:bg>
      <p:bgPr>
        <a:solidFill>
          <a:schemeClr val="lt1"/>
        </a:solidFill>
      </p:bgPr>
    </p:bg>
    <p:spTree>
      <p:nvGrpSpPr>
        <p:cNvPr id="3954" name="Shape 3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955" name="Google Shape;3955;p1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956" name="Google Shape;3956;p178"/>
          <p:cNvSpPr txBox="1"/>
          <p:nvPr>
            <p:ph idx="1" type="body"/>
          </p:nvPr>
        </p:nvSpPr>
        <p:spPr>
          <a:xfrm>
            <a:off x="1730544" y="2556061"/>
            <a:ext cx="3102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7" name="Google Shape;3957;p178"/>
          <p:cNvSpPr txBox="1"/>
          <p:nvPr>
            <p:ph idx="2" type="body"/>
          </p:nvPr>
        </p:nvSpPr>
        <p:spPr>
          <a:xfrm>
            <a:off x="1730544" y="2990582"/>
            <a:ext cx="3102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8" name="Google Shape;3958;p178"/>
          <p:cNvSpPr txBox="1"/>
          <p:nvPr>
            <p:ph idx="3" type="body"/>
          </p:nvPr>
        </p:nvSpPr>
        <p:spPr>
          <a:xfrm>
            <a:off x="7668357" y="2556061"/>
            <a:ext cx="3102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59" name="Google Shape;3959;p178"/>
          <p:cNvSpPr txBox="1"/>
          <p:nvPr>
            <p:ph idx="4" type="body"/>
          </p:nvPr>
        </p:nvSpPr>
        <p:spPr>
          <a:xfrm>
            <a:off x="7668357" y="2990582"/>
            <a:ext cx="3102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0" name="Google Shape;3960;p178"/>
          <p:cNvSpPr txBox="1"/>
          <p:nvPr>
            <p:ph idx="5" type="body"/>
          </p:nvPr>
        </p:nvSpPr>
        <p:spPr>
          <a:xfrm>
            <a:off x="13606170" y="2556061"/>
            <a:ext cx="3102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1" name="Google Shape;3961;p178"/>
          <p:cNvSpPr txBox="1"/>
          <p:nvPr>
            <p:ph idx="6" type="body"/>
          </p:nvPr>
        </p:nvSpPr>
        <p:spPr>
          <a:xfrm>
            <a:off x="13606170" y="2990582"/>
            <a:ext cx="3102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2" name="Google Shape;3962;p178"/>
          <p:cNvSpPr txBox="1"/>
          <p:nvPr>
            <p:ph idx="7" type="body"/>
          </p:nvPr>
        </p:nvSpPr>
        <p:spPr>
          <a:xfrm>
            <a:off x="4699451" y="8194044"/>
            <a:ext cx="3102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3" name="Google Shape;3963;p178"/>
          <p:cNvSpPr txBox="1"/>
          <p:nvPr>
            <p:ph idx="8" type="body"/>
          </p:nvPr>
        </p:nvSpPr>
        <p:spPr>
          <a:xfrm>
            <a:off x="4699451" y="8628565"/>
            <a:ext cx="3102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4" name="Google Shape;3964;p178"/>
          <p:cNvSpPr txBox="1"/>
          <p:nvPr>
            <p:ph idx="9" type="body"/>
          </p:nvPr>
        </p:nvSpPr>
        <p:spPr>
          <a:xfrm>
            <a:off x="10637263" y="8194044"/>
            <a:ext cx="3102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5" name="Google Shape;3965;p178"/>
          <p:cNvSpPr txBox="1"/>
          <p:nvPr>
            <p:ph idx="13" type="body"/>
          </p:nvPr>
        </p:nvSpPr>
        <p:spPr>
          <a:xfrm>
            <a:off x="10637263" y="8628565"/>
            <a:ext cx="3102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6" name="Google Shape;3966;p178"/>
          <p:cNvSpPr txBox="1"/>
          <p:nvPr>
            <p:ph idx="14" type="body"/>
          </p:nvPr>
        </p:nvSpPr>
        <p:spPr>
          <a:xfrm>
            <a:off x="16575074" y="8194044"/>
            <a:ext cx="3102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7" name="Google Shape;3967;p178"/>
          <p:cNvSpPr txBox="1"/>
          <p:nvPr>
            <p:ph idx="15" type="body"/>
          </p:nvPr>
        </p:nvSpPr>
        <p:spPr>
          <a:xfrm>
            <a:off x="16575074" y="8628565"/>
            <a:ext cx="3102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8" name="Google Shape;3968;p178"/>
          <p:cNvSpPr txBox="1"/>
          <p:nvPr>
            <p:ph idx="16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69" name="Google Shape;3969;p178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оадмеп_2">
  <p:cSld name="роадмеп_2">
    <p:bg>
      <p:bgPr>
        <a:solidFill>
          <a:schemeClr val="dk1"/>
        </a:solidFill>
      </p:bgPr>
    </p:bg>
    <p:spTree>
      <p:nvGrpSpPr>
        <p:cNvPr id="3970" name="Shape 3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1" name="Google Shape;3971;p179"/>
          <p:cNvSpPr/>
          <p:nvPr/>
        </p:nvSpPr>
        <p:spPr>
          <a:xfrm flipH="1" rot="10800000">
            <a:off x="0" y="4546625"/>
            <a:ext cx="19840500" cy="661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7150" lIns="74375" spcFirstLastPara="1" rIns="74375" wrap="square" tIns="3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2" name="Google Shape;3972;p179"/>
          <p:cNvSpPr txBox="1"/>
          <p:nvPr>
            <p:ph idx="1" type="body"/>
          </p:nvPr>
        </p:nvSpPr>
        <p:spPr>
          <a:xfrm>
            <a:off x="992023" y="711788"/>
            <a:ext cx="74916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3" name="Google Shape;3973;p179"/>
          <p:cNvSpPr txBox="1"/>
          <p:nvPr>
            <p:ph idx="2" type="body"/>
          </p:nvPr>
        </p:nvSpPr>
        <p:spPr>
          <a:xfrm>
            <a:off x="10085573" y="992011"/>
            <a:ext cx="79128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4" name="Google Shape;3974;p179"/>
          <p:cNvSpPr txBox="1"/>
          <p:nvPr>
            <p:ph idx="3" type="body"/>
          </p:nvPr>
        </p:nvSpPr>
        <p:spPr>
          <a:xfrm>
            <a:off x="10085573" y="3495554"/>
            <a:ext cx="7912800" cy="2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5" name="Google Shape;3975;p179"/>
          <p:cNvSpPr txBox="1"/>
          <p:nvPr>
            <p:ph idx="4" type="body"/>
          </p:nvPr>
        </p:nvSpPr>
        <p:spPr>
          <a:xfrm>
            <a:off x="1730544" y="7569540"/>
            <a:ext cx="3102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6" name="Google Shape;3976;p179"/>
          <p:cNvSpPr txBox="1"/>
          <p:nvPr>
            <p:ph idx="5" type="body"/>
          </p:nvPr>
        </p:nvSpPr>
        <p:spPr>
          <a:xfrm>
            <a:off x="1730544" y="8004061"/>
            <a:ext cx="3102900" cy="103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7" name="Google Shape;3977;p179"/>
          <p:cNvSpPr txBox="1"/>
          <p:nvPr>
            <p:ph idx="6" type="body"/>
          </p:nvPr>
        </p:nvSpPr>
        <p:spPr>
          <a:xfrm>
            <a:off x="6278227" y="7569540"/>
            <a:ext cx="3102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8" name="Google Shape;3978;p179"/>
          <p:cNvSpPr txBox="1"/>
          <p:nvPr>
            <p:ph idx="7" type="body"/>
          </p:nvPr>
        </p:nvSpPr>
        <p:spPr>
          <a:xfrm>
            <a:off x="6278227" y="8004061"/>
            <a:ext cx="3102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79" name="Google Shape;3979;p179"/>
          <p:cNvSpPr txBox="1"/>
          <p:nvPr>
            <p:ph idx="8" type="body"/>
          </p:nvPr>
        </p:nvSpPr>
        <p:spPr>
          <a:xfrm>
            <a:off x="10825910" y="7569540"/>
            <a:ext cx="3102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0" name="Google Shape;3980;p179"/>
          <p:cNvSpPr txBox="1"/>
          <p:nvPr>
            <p:ph idx="9" type="body"/>
          </p:nvPr>
        </p:nvSpPr>
        <p:spPr>
          <a:xfrm>
            <a:off x="10825910" y="8004061"/>
            <a:ext cx="3102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1" name="Google Shape;3981;p179"/>
          <p:cNvSpPr txBox="1"/>
          <p:nvPr>
            <p:ph idx="13" type="body"/>
          </p:nvPr>
        </p:nvSpPr>
        <p:spPr>
          <a:xfrm>
            <a:off x="15373593" y="7569540"/>
            <a:ext cx="31029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82" name="Google Shape;3982;p179"/>
          <p:cNvSpPr txBox="1"/>
          <p:nvPr>
            <p:ph idx="14" type="body"/>
          </p:nvPr>
        </p:nvSpPr>
        <p:spPr>
          <a:xfrm>
            <a:off x="15373593" y="8004061"/>
            <a:ext cx="3102900" cy="10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3983" name="Google Shape;3983;p17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3984" name="Google Shape;3984;p179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оцесс обучения">
  <p:cSld name="процесс обучения">
    <p:bg>
      <p:bgPr>
        <a:solidFill>
          <a:schemeClr val="lt1"/>
        </a:solidFill>
      </p:bgPr>
    </p:bg>
    <p:spTree>
      <p:nvGrpSpPr>
        <p:cNvPr id="3985" name="Shape 3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3986" name="Google Shape;3986;p1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87" name="Google Shape;3987;p180"/>
          <p:cNvCxnSpPr/>
          <p:nvPr/>
        </p:nvCxnSpPr>
        <p:spPr>
          <a:xfrm rot="10800000">
            <a:off x="990152" y="5580063"/>
            <a:ext cx="17858400" cy="0"/>
          </a:xfrm>
          <a:prstGeom prst="straightConnector1">
            <a:avLst/>
          </a:prstGeom>
          <a:noFill/>
          <a:ln cap="flat" cmpd="sng" w="55100">
            <a:solidFill>
              <a:schemeClr val="accent1"/>
            </a:solidFill>
            <a:prstDash val="solid"/>
            <a:miter lim="800000"/>
            <a:headEnd len="lg" w="lg" type="stealth"/>
            <a:tailEnd len="sm" w="sm" type="none"/>
          </a:ln>
        </p:spPr>
      </p:cxnSp>
      <p:sp>
        <p:nvSpPr>
          <p:cNvPr id="3988" name="Google Shape;3988;p180"/>
          <p:cNvSpPr/>
          <p:nvPr/>
        </p:nvSpPr>
        <p:spPr>
          <a:xfrm>
            <a:off x="2500726" y="992011"/>
            <a:ext cx="5843400" cy="9176100"/>
          </a:xfrm>
          <a:prstGeom prst="ellipse">
            <a:avLst/>
          </a:prstGeom>
          <a:noFill/>
          <a:ln cap="flat" cmpd="sng" w="551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9" name="Google Shape;3989;p180"/>
          <p:cNvSpPr/>
          <p:nvPr/>
        </p:nvSpPr>
        <p:spPr>
          <a:xfrm>
            <a:off x="6995832" y="992011"/>
            <a:ext cx="5843400" cy="9176100"/>
          </a:xfrm>
          <a:prstGeom prst="ellipse">
            <a:avLst/>
          </a:prstGeom>
          <a:noFill/>
          <a:ln cap="flat" cmpd="sng" w="551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0" name="Google Shape;3990;p180"/>
          <p:cNvSpPr/>
          <p:nvPr/>
        </p:nvSpPr>
        <p:spPr>
          <a:xfrm>
            <a:off x="11490937" y="992011"/>
            <a:ext cx="5843400" cy="9176100"/>
          </a:xfrm>
          <a:prstGeom prst="ellipse">
            <a:avLst/>
          </a:prstGeom>
          <a:noFill/>
          <a:ln cap="flat" cmpd="sng" w="55100">
            <a:solidFill>
              <a:srgbClr val="E6E6E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1" name="Google Shape;3991;p180"/>
          <p:cNvSpPr/>
          <p:nvPr/>
        </p:nvSpPr>
        <p:spPr>
          <a:xfrm rot="-5400000">
            <a:off x="7678570" y="5402117"/>
            <a:ext cx="1312200" cy="4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Inter"/>
              <a:buNone/>
            </a:pPr>
            <a:r>
              <a:rPr b="0" i="0" lang="ru-RU" sz="2400" u="none" cap="none" strike="noStrike">
                <a:solidFill>
                  <a:srgbClr val="969696"/>
                </a:solidFill>
                <a:latin typeface="Inter"/>
                <a:ea typeface="Inter"/>
                <a:cs typeface="Inter"/>
                <a:sym typeface="Inter"/>
              </a:rPr>
              <a:t>2 курс</a:t>
            </a:r>
            <a:endParaRPr b="0" i="0" sz="24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2" name="Google Shape;3992;p180"/>
          <p:cNvSpPr/>
          <p:nvPr/>
        </p:nvSpPr>
        <p:spPr>
          <a:xfrm rot="-5400000">
            <a:off x="12173676" y="5399019"/>
            <a:ext cx="1312200" cy="4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Inter"/>
              <a:buNone/>
            </a:pPr>
            <a:r>
              <a:rPr b="0" i="0" lang="ru-RU" sz="2400" u="none" cap="none" strike="noStrike">
                <a:solidFill>
                  <a:srgbClr val="969696"/>
                </a:solidFill>
                <a:latin typeface="Inter"/>
                <a:ea typeface="Inter"/>
                <a:cs typeface="Inter"/>
                <a:sym typeface="Inter"/>
              </a:rPr>
              <a:t>3 курс</a:t>
            </a:r>
            <a:endParaRPr b="0" i="0" sz="24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3" name="Google Shape;3993;p180"/>
          <p:cNvSpPr/>
          <p:nvPr/>
        </p:nvSpPr>
        <p:spPr>
          <a:xfrm rot="-5400000">
            <a:off x="1852325" y="5399483"/>
            <a:ext cx="1312200" cy="4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Inter"/>
              <a:buNone/>
            </a:pPr>
            <a:r>
              <a:rPr b="0" i="0" lang="ru-RU" sz="2400" u="none" cap="none" strike="noStrike">
                <a:solidFill>
                  <a:srgbClr val="969696"/>
                </a:solidFill>
                <a:latin typeface="Inter"/>
                <a:ea typeface="Inter"/>
                <a:cs typeface="Inter"/>
                <a:sym typeface="Inter"/>
              </a:rPr>
              <a:t>1 курс</a:t>
            </a:r>
            <a:endParaRPr b="0" i="0" sz="24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94" name="Google Shape;3994;p180"/>
          <p:cNvSpPr/>
          <p:nvPr/>
        </p:nvSpPr>
        <p:spPr>
          <a:xfrm rot="-5400000">
            <a:off x="16675965" y="5399639"/>
            <a:ext cx="1312200" cy="475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2400"/>
              <a:buFont typeface="Inter"/>
              <a:buNone/>
            </a:pPr>
            <a:r>
              <a:rPr b="0" i="0" lang="ru-RU" sz="2400" u="none" cap="none" strike="noStrike">
                <a:solidFill>
                  <a:srgbClr val="969696"/>
                </a:solidFill>
                <a:latin typeface="Inter"/>
                <a:ea typeface="Inter"/>
                <a:cs typeface="Inter"/>
                <a:sym typeface="Inter"/>
              </a:rPr>
              <a:t>4 курс</a:t>
            </a:r>
            <a:endParaRPr b="0" i="0" sz="24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995" name="Google Shape;3995;p180"/>
          <p:cNvGrpSpPr/>
          <p:nvPr/>
        </p:nvGrpSpPr>
        <p:grpSpPr>
          <a:xfrm>
            <a:off x="5056647" y="5214138"/>
            <a:ext cx="732330" cy="732330"/>
            <a:chOff x="2771013" y="5204719"/>
            <a:chExt cx="900000" cy="900000"/>
          </a:xfrm>
        </p:grpSpPr>
        <p:sp>
          <p:nvSpPr>
            <p:cNvPr id="3996" name="Google Shape;3996;p180"/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cap="flat" cmpd="sng" w="55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997" name="Google Shape;3997;p1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8" name="Google Shape;3998;p180"/>
          <p:cNvGrpSpPr/>
          <p:nvPr/>
        </p:nvGrpSpPr>
        <p:grpSpPr>
          <a:xfrm>
            <a:off x="9551753" y="5214138"/>
            <a:ext cx="732330" cy="732330"/>
            <a:chOff x="2771013" y="5204719"/>
            <a:chExt cx="900000" cy="900000"/>
          </a:xfrm>
        </p:grpSpPr>
        <p:sp>
          <p:nvSpPr>
            <p:cNvPr id="3999" name="Google Shape;3999;p180"/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cap="flat" cmpd="sng" w="55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00" name="Google Shape;4000;p1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1" name="Google Shape;4001;p180"/>
          <p:cNvGrpSpPr/>
          <p:nvPr/>
        </p:nvGrpSpPr>
        <p:grpSpPr>
          <a:xfrm>
            <a:off x="14046858" y="5214138"/>
            <a:ext cx="732330" cy="732330"/>
            <a:chOff x="2771013" y="5204719"/>
            <a:chExt cx="900000" cy="900000"/>
          </a:xfrm>
        </p:grpSpPr>
        <p:sp>
          <p:nvSpPr>
            <p:cNvPr id="4002" name="Google Shape;4002;p180"/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solidFill>
              <a:schemeClr val="accent1"/>
            </a:solidFill>
            <a:ln cap="flat" cmpd="sng" w="55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003" name="Google Shape;4003;p1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004" name="Google Shape;4004;p180"/>
          <p:cNvCxnSpPr/>
          <p:nvPr/>
        </p:nvCxnSpPr>
        <p:spPr>
          <a:xfrm>
            <a:off x="9917486" y="3506856"/>
            <a:ext cx="0" cy="1707300"/>
          </a:xfrm>
          <a:prstGeom prst="straightConnector1">
            <a:avLst/>
          </a:prstGeom>
          <a:noFill/>
          <a:ln cap="flat" cmpd="sng" w="55100">
            <a:solidFill>
              <a:schemeClr val="accent1"/>
            </a:solidFill>
            <a:prstDash val="solid"/>
            <a:miter lim="800000"/>
            <a:headEnd len="lg" w="lg" type="oval"/>
            <a:tailEnd len="sm" w="sm" type="none"/>
          </a:ln>
        </p:spPr>
      </p:cxnSp>
      <p:cxnSp>
        <p:nvCxnSpPr>
          <p:cNvPr id="4005" name="Google Shape;4005;p180"/>
          <p:cNvCxnSpPr/>
          <p:nvPr/>
        </p:nvCxnSpPr>
        <p:spPr>
          <a:xfrm>
            <a:off x="14412592" y="3506856"/>
            <a:ext cx="0" cy="1707300"/>
          </a:xfrm>
          <a:prstGeom prst="straightConnector1">
            <a:avLst/>
          </a:prstGeom>
          <a:noFill/>
          <a:ln cap="flat" cmpd="sng" w="55100">
            <a:solidFill>
              <a:schemeClr val="accent1"/>
            </a:solidFill>
            <a:prstDash val="solid"/>
            <a:miter lim="800000"/>
            <a:headEnd len="lg" w="lg" type="oval"/>
            <a:tailEnd len="sm" w="sm" type="none"/>
          </a:ln>
        </p:spPr>
      </p:cxnSp>
      <p:cxnSp>
        <p:nvCxnSpPr>
          <p:cNvPr id="4006" name="Google Shape;4006;p180"/>
          <p:cNvCxnSpPr/>
          <p:nvPr/>
        </p:nvCxnSpPr>
        <p:spPr>
          <a:xfrm>
            <a:off x="5422380" y="3506856"/>
            <a:ext cx="0" cy="1707300"/>
          </a:xfrm>
          <a:prstGeom prst="straightConnector1">
            <a:avLst/>
          </a:prstGeom>
          <a:noFill/>
          <a:ln cap="flat" cmpd="sng" w="55100">
            <a:solidFill>
              <a:schemeClr val="accent1"/>
            </a:solidFill>
            <a:prstDash val="solid"/>
            <a:miter lim="800000"/>
            <a:headEnd len="lg" w="lg" type="oval"/>
            <a:tailEnd len="sm" w="sm" type="none"/>
          </a:ln>
        </p:spPr>
      </p:cxnSp>
      <p:sp>
        <p:nvSpPr>
          <p:cNvPr id="4007" name="Google Shape;4007;p180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">
  <p:cSld name="SWOT">
    <p:bg>
      <p:bgPr>
        <a:solidFill>
          <a:schemeClr val="dk1"/>
        </a:solidFill>
      </p:bgPr>
    </p:bg>
    <p:spTree>
      <p:nvGrpSpPr>
        <p:cNvPr id="4008" name="Shape 4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9" name="Google Shape;4009;p181"/>
          <p:cNvSpPr/>
          <p:nvPr/>
        </p:nvSpPr>
        <p:spPr>
          <a:xfrm>
            <a:off x="11211933" y="992011"/>
            <a:ext cx="7636800" cy="4432800"/>
          </a:xfrm>
          <a:prstGeom prst="rect">
            <a:avLst/>
          </a:prstGeom>
          <a:noFill/>
          <a:ln cap="flat" cmpd="sng" w="55100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0" name="Google Shape;4010;p181"/>
          <p:cNvSpPr/>
          <p:nvPr/>
        </p:nvSpPr>
        <p:spPr>
          <a:xfrm>
            <a:off x="3265411" y="992011"/>
            <a:ext cx="7636800" cy="4432800"/>
          </a:xfrm>
          <a:prstGeom prst="rect">
            <a:avLst/>
          </a:prstGeom>
          <a:noFill/>
          <a:ln cap="flat" cmpd="sng" w="55100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1" name="Google Shape;4011;p181"/>
          <p:cNvSpPr/>
          <p:nvPr/>
        </p:nvSpPr>
        <p:spPr>
          <a:xfrm>
            <a:off x="11211933" y="5735064"/>
            <a:ext cx="7636800" cy="4432800"/>
          </a:xfrm>
          <a:prstGeom prst="rect">
            <a:avLst/>
          </a:prstGeom>
          <a:noFill/>
          <a:ln cap="flat" cmpd="sng" w="55100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2" name="Google Shape;4012;p181"/>
          <p:cNvSpPr/>
          <p:nvPr/>
        </p:nvSpPr>
        <p:spPr>
          <a:xfrm>
            <a:off x="3265411" y="5735064"/>
            <a:ext cx="7636800" cy="4432800"/>
          </a:xfrm>
          <a:prstGeom prst="rect">
            <a:avLst/>
          </a:prstGeom>
          <a:noFill/>
          <a:ln cap="flat" cmpd="sng" w="55100">
            <a:solidFill>
              <a:srgbClr val="FAFAF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4013" name="Google Shape;4013;p1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26645" y="2945033"/>
            <a:ext cx="2475238" cy="247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14" name="Google Shape;4014;p1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6645" y="5739848"/>
            <a:ext cx="2475238" cy="247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15" name="Google Shape;4015;p1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216712" y="2945033"/>
            <a:ext cx="2475238" cy="247491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016" name="Google Shape;4016;p18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216712" y="5739848"/>
            <a:ext cx="2475238" cy="2474918"/>
          </a:xfrm>
          <a:prstGeom prst="rect">
            <a:avLst/>
          </a:prstGeom>
          <a:noFill/>
          <a:ln>
            <a:noFill/>
          </a:ln>
        </p:spPr>
      </p:pic>
      <p:sp>
        <p:nvSpPr>
          <p:cNvPr id="4017" name="Google Shape;4017;p181"/>
          <p:cNvSpPr/>
          <p:nvPr/>
        </p:nvSpPr>
        <p:spPr>
          <a:xfrm>
            <a:off x="11982452" y="3548298"/>
            <a:ext cx="9438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W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8" name="Google Shape;4018;p181"/>
          <p:cNvSpPr/>
          <p:nvPr/>
        </p:nvSpPr>
        <p:spPr>
          <a:xfrm>
            <a:off x="9079823" y="6605521"/>
            <a:ext cx="8403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O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9" name="Google Shape;4019;p181"/>
          <p:cNvSpPr/>
          <p:nvPr/>
        </p:nvSpPr>
        <p:spPr>
          <a:xfrm>
            <a:off x="9214159" y="3548298"/>
            <a:ext cx="7062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0" name="Google Shape;4020;p181"/>
          <p:cNvSpPr/>
          <p:nvPr/>
        </p:nvSpPr>
        <p:spPr>
          <a:xfrm>
            <a:off x="12278504" y="6605164"/>
            <a:ext cx="675000" cy="9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021" name="Google Shape;4021;p18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94910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022" name="Google Shape;4022;p181"/>
          <p:cNvSpPr txBox="1"/>
          <p:nvPr>
            <p:ph idx="1" type="body"/>
          </p:nvPr>
        </p:nvSpPr>
        <p:spPr>
          <a:xfrm>
            <a:off x="3678754" y="1405348"/>
            <a:ext cx="45885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3" name="Google Shape;4023;p181"/>
          <p:cNvSpPr txBox="1"/>
          <p:nvPr>
            <p:ph idx="2" type="body"/>
          </p:nvPr>
        </p:nvSpPr>
        <p:spPr>
          <a:xfrm>
            <a:off x="3678754" y="6148402"/>
            <a:ext cx="45885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4" name="Google Shape;4024;p181"/>
          <p:cNvSpPr txBox="1"/>
          <p:nvPr>
            <p:ph idx="3" type="body"/>
          </p:nvPr>
        </p:nvSpPr>
        <p:spPr>
          <a:xfrm>
            <a:off x="13846356" y="1405348"/>
            <a:ext cx="45885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5" name="Google Shape;4025;p181"/>
          <p:cNvSpPr txBox="1"/>
          <p:nvPr>
            <p:ph idx="4" type="body"/>
          </p:nvPr>
        </p:nvSpPr>
        <p:spPr>
          <a:xfrm>
            <a:off x="13846356" y="6159671"/>
            <a:ext cx="4588500" cy="3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6" name="Google Shape;4026;p181"/>
          <p:cNvSpPr txBox="1"/>
          <p:nvPr>
            <p:ph idx="5" type="body"/>
          </p:nvPr>
        </p:nvSpPr>
        <p:spPr>
          <a:xfrm rot="-5400000">
            <a:off x="-2738767" y="5682363"/>
            <a:ext cx="81222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27" name="Google Shape;4027;p181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разделитель 1">
  <p:cSld name="Слайд разделитель 1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19"/>
          <p:cNvPicPr preferRelativeResize="0"/>
          <p:nvPr/>
        </p:nvPicPr>
        <p:blipFill rotWithShape="1">
          <a:blip r:embed="rId2">
            <a:alphaModFix/>
          </a:blip>
          <a:srcRect b="0" l="1" r="45647" t="43926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19"/>
          <p:cNvSpPr/>
          <p:nvPr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609" y="834427"/>
            <a:ext cx="4364216" cy="7648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7" name="Google Shape;207;p19"/>
          <p:cNvCxnSpPr/>
          <p:nvPr/>
        </p:nvCxnSpPr>
        <p:spPr>
          <a:xfrm>
            <a:off x="6003479" y="2912009"/>
            <a:ext cx="6392" cy="7413091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8" name="Google Shape;208;p19"/>
          <p:cNvCxnSpPr/>
          <p:nvPr/>
        </p:nvCxnSpPr>
        <p:spPr>
          <a:xfrm>
            <a:off x="6003479" y="863600"/>
            <a:ext cx="0" cy="1206009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09" name="Google Shape;209;p19"/>
          <p:cNvCxnSpPr/>
          <p:nvPr/>
        </p:nvCxnSpPr>
        <p:spPr>
          <a:xfrm>
            <a:off x="6424679" y="2490809"/>
            <a:ext cx="12576109" cy="1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0" name="Google Shape;210;p19"/>
          <p:cNvSpPr txBox="1"/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 b="1" i="0" sz="80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9"/>
          <p:cNvSpPr txBox="1"/>
          <p:nvPr>
            <p:ph idx="1" type="subTitle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b="0" i="0" sz="36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3255"/>
              <a:buNone/>
              <a:defRPr sz="3255"/>
            </a:lvl2pPr>
            <a:lvl3pPr lvl="2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None/>
              <a:defRPr sz="2929"/>
            </a:lvl3pPr>
            <a:lvl4pPr lvl="3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4pPr>
            <a:lvl5pPr lvl="4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5pPr>
            <a:lvl6pPr lvl="5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6pPr>
            <a:lvl7pPr lvl="6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7pPr>
            <a:lvl8pPr lvl="7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8pPr>
            <a:lvl9pPr lvl="8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хемы на перекрестии">
  <p:cSld name="схемы на перекрестии">
    <p:bg>
      <p:bgPr>
        <a:solidFill>
          <a:schemeClr val="lt2"/>
        </a:solidFill>
      </p:bgPr>
    </p:bg>
    <p:spTree>
      <p:nvGrpSpPr>
        <p:cNvPr id="4028" name="Shape 4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9" name="Google Shape;4029;p182"/>
          <p:cNvSpPr/>
          <p:nvPr>
            <p:ph idx="2" type="pic"/>
          </p:nvPr>
        </p:nvSpPr>
        <p:spPr>
          <a:xfrm>
            <a:off x="971356" y="2187510"/>
            <a:ext cx="8556000" cy="35787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cxnSp>
        <p:nvCxnSpPr>
          <p:cNvPr id="4030" name="Google Shape;4030;p182"/>
          <p:cNvCxnSpPr/>
          <p:nvPr/>
        </p:nvCxnSpPr>
        <p:spPr>
          <a:xfrm>
            <a:off x="992023" y="6158736"/>
            <a:ext cx="85560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31" name="Google Shape;4031;p182"/>
          <p:cNvCxnSpPr/>
          <p:nvPr/>
        </p:nvCxnSpPr>
        <p:spPr>
          <a:xfrm>
            <a:off x="9920288" y="6551406"/>
            <a:ext cx="0" cy="362820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32" name="Google Shape;4032;p182"/>
          <p:cNvCxnSpPr/>
          <p:nvPr/>
        </p:nvCxnSpPr>
        <p:spPr>
          <a:xfrm>
            <a:off x="10292244" y="6158736"/>
            <a:ext cx="8556000" cy="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33" name="Google Shape;4033;p182"/>
          <p:cNvCxnSpPr/>
          <p:nvPr/>
        </p:nvCxnSpPr>
        <p:spPr>
          <a:xfrm>
            <a:off x="9920288" y="2187510"/>
            <a:ext cx="0" cy="3628200"/>
          </a:xfrm>
          <a:prstGeom prst="straightConnector1">
            <a:avLst/>
          </a:prstGeom>
          <a:noFill/>
          <a:ln cap="flat" cmpd="sng" w="92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 " id="4034" name="Google Shape;4034;p1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035" name="Google Shape;4035;p182"/>
          <p:cNvSpPr/>
          <p:nvPr>
            <p:ph idx="3" type="pic"/>
          </p:nvPr>
        </p:nvSpPr>
        <p:spPr>
          <a:xfrm>
            <a:off x="971356" y="6589563"/>
            <a:ext cx="8556000" cy="35787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036" name="Google Shape;4036;p182"/>
          <p:cNvSpPr/>
          <p:nvPr>
            <p:ph idx="4" type="pic"/>
          </p:nvPr>
        </p:nvSpPr>
        <p:spPr>
          <a:xfrm>
            <a:off x="10292244" y="2187510"/>
            <a:ext cx="8556000" cy="35787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037" name="Google Shape;4037;p182"/>
          <p:cNvSpPr/>
          <p:nvPr>
            <p:ph idx="5" type="pic"/>
          </p:nvPr>
        </p:nvSpPr>
        <p:spPr>
          <a:xfrm>
            <a:off x="10292244" y="6589563"/>
            <a:ext cx="8556000" cy="35787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038" name="Google Shape;4038;p182"/>
          <p:cNvSpPr txBox="1"/>
          <p:nvPr>
            <p:ph idx="1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39" name="Google Shape;4039;p182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">
  <p:cSld name="таблица">
    <p:bg>
      <p:bgPr>
        <a:solidFill>
          <a:schemeClr val="lt1"/>
        </a:solidFill>
      </p:bgPr>
    </p:bg>
    <p:spTree>
      <p:nvGrpSpPr>
        <p:cNvPr id="4040" name="Shape 4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1" name="Google Shape;4041;p183"/>
          <p:cNvSpPr/>
          <p:nvPr>
            <p:ph idx="2" type="tbl"/>
          </p:nvPr>
        </p:nvSpPr>
        <p:spPr>
          <a:xfrm>
            <a:off x="991900" y="3069034"/>
            <a:ext cx="17856600" cy="7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150" lIns="74375" spcFirstLastPara="1" rIns="74375" wrap="square" tIns="3715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4042" name="Google Shape;4042;p1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043" name="Google Shape;4043;p183"/>
          <p:cNvSpPr txBox="1"/>
          <p:nvPr>
            <p:ph idx="1" type="body"/>
          </p:nvPr>
        </p:nvSpPr>
        <p:spPr>
          <a:xfrm>
            <a:off x="992022" y="2105991"/>
            <a:ext cx="7643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4" name="Google Shape;4044;p183"/>
          <p:cNvSpPr txBox="1"/>
          <p:nvPr>
            <p:ph idx="3" type="body"/>
          </p:nvPr>
        </p:nvSpPr>
        <p:spPr>
          <a:xfrm>
            <a:off x="992024" y="711788"/>
            <a:ext cx="7643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45" name="Google Shape;4045;p183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с плашкой">
  <p:cSld name="таблица с плашкой">
    <p:bg>
      <p:bgPr>
        <a:solidFill>
          <a:schemeClr val="lt1"/>
        </a:solidFill>
      </p:bgPr>
    </p:bg>
    <p:spTree>
      <p:nvGrpSpPr>
        <p:cNvPr id="4046" name="Shape 4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7" name="Google Shape;4047;p184"/>
          <p:cNvSpPr/>
          <p:nvPr/>
        </p:nvSpPr>
        <p:spPr>
          <a:xfrm>
            <a:off x="11212035" y="0"/>
            <a:ext cx="8628900" cy="1116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184"/>
          <p:cNvSpPr/>
          <p:nvPr>
            <p:ph idx="2" type="tbl"/>
          </p:nvPr>
        </p:nvSpPr>
        <p:spPr>
          <a:xfrm>
            <a:off x="991900" y="3069034"/>
            <a:ext cx="8928300" cy="71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37150" lIns="74375" spcFirstLastPara="1" rIns="74375" wrap="square" tIns="37150">
            <a:noAutofit/>
          </a:bodyPr>
          <a:lstStyle>
            <a:lvl1pPr lvl="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4049" name="Google Shape;4049;p1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050" name="Google Shape;4050;p184"/>
          <p:cNvSpPr txBox="1"/>
          <p:nvPr>
            <p:ph idx="1" type="body"/>
          </p:nvPr>
        </p:nvSpPr>
        <p:spPr>
          <a:xfrm>
            <a:off x="11674642" y="3069034"/>
            <a:ext cx="7179300" cy="16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1" name="Google Shape;4051;p184"/>
          <p:cNvSpPr txBox="1"/>
          <p:nvPr>
            <p:ph idx="3" type="body"/>
          </p:nvPr>
        </p:nvSpPr>
        <p:spPr>
          <a:xfrm>
            <a:off x="11674642" y="6541072"/>
            <a:ext cx="7179300" cy="28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2" name="Google Shape;4052;p184"/>
          <p:cNvSpPr txBox="1"/>
          <p:nvPr>
            <p:ph idx="4" type="body"/>
          </p:nvPr>
        </p:nvSpPr>
        <p:spPr>
          <a:xfrm>
            <a:off x="992023" y="711788"/>
            <a:ext cx="97836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3" name="Google Shape;4053;p184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линиями">
  <p:cSld name="таблица линиями">
    <p:bg>
      <p:bgPr>
        <a:solidFill>
          <a:schemeClr val="dk1"/>
        </a:solidFill>
      </p:bgPr>
    </p:bg>
    <p:spTree>
      <p:nvGrpSpPr>
        <p:cNvPr id="4054" name="Shape 4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" name="Google Shape;4055;p185"/>
          <p:cNvSpPr txBox="1"/>
          <p:nvPr>
            <p:ph idx="1" type="body"/>
          </p:nvPr>
        </p:nvSpPr>
        <p:spPr>
          <a:xfrm>
            <a:off x="992023" y="711788"/>
            <a:ext cx="74916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56" name="Google Shape;4056;p185"/>
          <p:cNvSpPr txBox="1"/>
          <p:nvPr>
            <p:ph idx="2" type="body"/>
          </p:nvPr>
        </p:nvSpPr>
        <p:spPr>
          <a:xfrm>
            <a:off x="992024" y="4212639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4057" name="Google Shape;4057;p1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58" name="Google Shape;4058;p185"/>
          <p:cNvCxnSpPr/>
          <p:nvPr/>
        </p:nvCxnSpPr>
        <p:spPr>
          <a:xfrm>
            <a:off x="986733" y="9866200"/>
            <a:ext cx="17920200" cy="0"/>
          </a:xfrm>
          <a:prstGeom prst="straightConnector1">
            <a:avLst/>
          </a:prstGeom>
          <a:noFill/>
          <a:ln cap="flat" cmpd="sng" w="27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59" name="Google Shape;4059;p185"/>
          <p:cNvCxnSpPr/>
          <p:nvPr/>
        </p:nvCxnSpPr>
        <p:spPr>
          <a:xfrm>
            <a:off x="986733" y="8675786"/>
            <a:ext cx="17920200" cy="0"/>
          </a:xfrm>
          <a:prstGeom prst="straightConnector1">
            <a:avLst/>
          </a:prstGeom>
          <a:noFill/>
          <a:ln cap="flat" cmpd="sng" w="27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0" name="Google Shape;4060;p185"/>
          <p:cNvCxnSpPr/>
          <p:nvPr/>
        </p:nvCxnSpPr>
        <p:spPr>
          <a:xfrm>
            <a:off x="986733" y="7485373"/>
            <a:ext cx="17920200" cy="0"/>
          </a:xfrm>
          <a:prstGeom prst="straightConnector1">
            <a:avLst/>
          </a:prstGeom>
          <a:noFill/>
          <a:ln cap="flat" cmpd="sng" w="27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1" name="Google Shape;4061;p185"/>
          <p:cNvCxnSpPr/>
          <p:nvPr/>
        </p:nvCxnSpPr>
        <p:spPr>
          <a:xfrm>
            <a:off x="986733" y="6294960"/>
            <a:ext cx="17920200" cy="0"/>
          </a:xfrm>
          <a:prstGeom prst="straightConnector1">
            <a:avLst/>
          </a:prstGeom>
          <a:noFill/>
          <a:ln cap="flat" cmpd="sng" w="27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2" name="Google Shape;4062;p185"/>
          <p:cNvCxnSpPr/>
          <p:nvPr/>
        </p:nvCxnSpPr>
        <p:spPr>
          <a:xfrm>
            <a:off x="986733" y="5104546"/>
            <a:ext cx="17920200" cy="0"/>
          </a:xfrm>
          <a:prstGeom prst="straightConnector1">
            <a:avLst/>
          </a:prstGeom>
          <a:noFill/>
          <a:ln cap="flat" cmpd="sng" w="27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3" name="Google Shape;4063;p185"/>
          <p:cNvCxnSpPr/>
          <p:nvPr/>
        </p:nvCxnSpPr>
        <p:spPr>
          <a:xfrm>
            <a:off x="986733" y="3914133"/>
            <a:ext cx="17920200" cy="0"/>
          </a:xfrm>
          <a:prstGeom prst="straightConnector1">
            <a:avLst/>
          </a:prstGeom>
          <a:noFill/>
          <a:ln cap="flat" cmpd="sng" w="275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64" name="Google Shape;4064;p185"/>
          <p:cNvSpPr txBox="1"/>
          <p:nvPr>
            <p:ph idx="3" type="body"/>
          </p:nvPr>
        </p:nvSpPr>
        <p:spPr>
          <a:xfrm>
            <a:off x="992024" y="5403052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5" name="Google Shape;4065;p185"/>
          <p:cNvSpPr txBox="1"/>
          <p:nvPr>
            <p:ph idx="4" type="body"/>
          </p:nvPr>
        </p:nvSpPr>
        <p:spPr>
          <a:xfrm>
            <a:off x="992024" y="6593465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6" name="Google Shape;4066;p185"/>
          <p:cNvSpPr txBox="1"/>
          <p:nvPr>
            <p:ph idx="5" type="body"/>
          </p:nvPr>
        </p:nvSpPr>
        <p:spPr>
          <a:xfrm>
            <a:off x="992024" y="7783879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7" name="Google Shape;4067;p185"/>
          <p:cNvSpPr txBox="1"/>
          <p:nvPr>
            <p:ph idx="6" type="body"/>
          </p:nvPr>
        </p:nvSpPr>
        <p:spPr>
          <a:xfrm>
            <a:off x="992024" y="8974292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8" name="Google Shape;4068;p185"/>
          <p:cNvSpPr txBox="1"/>
          <p:nvPr>
            <p:ph idx="7" type="body"/>
          </p:nvPr>
        </p:nvSpPr>
        <p:spPr>
          <a:xfrm>
            <a:off x="5528465" y="4212639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69" name="Google Shape;4069;p185"/>
          <p:cNvSpPr txBox="1"/>
          <p:nvPr>
            <p:ph idx="8" type="body"/>
          </p:nvPr>
        </p:nvSpPr>
        <p:spPr>
          <a:xfrm>
            <a:off x="5528465" y="5403052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0" name="Google Shape;4070;p185"/>
          <p:cNvSpPr txBox="1"/>
          <p:nvPr>
            <p:ph idx="9" type="body"/>
          </p:nvPr>
        </p:nvSpPr>
        <p:spPr>
          <a:xfrm>
            <a:off x="5528465" y="6593465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1" name="Google Shape;4071;p185"/>
          <p:cNvSpPr txBox="1"/>
          <p:nvPr>
            <p:ph idx="13" type="body"/>
          </p:nvPr>
        </p:nvSpPr>
        <p:spPr>
          <a:xfrm>
            <a:off x="5528465" y="7783879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2" name="Google Shape;4072;p185"/>
          <p:cNvSpPr txBox="1"/>
          <p:nvPr>
            <p:ph idx="14" type="body"/>
          </p:nvPr>
        </p:nvSpPr>
        <p:spPr>
          <a:xfrm>
            <a:off x="5528465" y="8974292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3" name="Google Shape;4073;p185"/>
          <p:cNvSpPr txBox="1"/>
          <p:nvPr>
            <p:ph idx="15" type="body"/>
          </p:nvPr>
        </p:nvSpPr>
        <p:spPr>
          <a:xfrm>
            <a:off x="10064906" y="4212639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4" name="Google Shape;4074;p185"/>
          <p:cNvSpPr txBox="1"/>
          <p:nvPr>
            <p:ph idx="16" type="body"/>
          </p:nvPr>
        </p:nvSpPr>
        <p:spPr>
          <a:xfrm>
            <a:off x="10064906" y="5403052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5" name="Google Shape;4075;p185"/>
          <p:cNvSpPr txBox="1"/>
          <p:nvPr>
            <p:ph idx="17" type="body"/>
          </p:nvPr>
        </p:nvSpPr>
        <p:spPr>
          <a:xfrm>
            <a:off x="10064906" y="6593465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6" name="Google Shape;4076;p185"/>
          <p:cNvSpPr txBox="1"/>
          <p:nvPr>
            <p:ph idx="18" type="body"/>
          </p:nvPr>
        </p:nvSpPr>
        <p:spPr>
          <a:xfrm>
            <a:off x="10064906" y="7783879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7" name="Google Shape;4077;p185"/>
          <p:cNvSpPr txBox="1"/>
          <p:nvPr>
            <p:ph idx="19" type="body"/>
          </p:nvPr>
        </p:nvSpPr>
        <p:spPr>
          <a:xfrm>
            <a:off x="10064906" y="8974292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8" name="Google Shape;4078;p185"/>
          <p:cNvSpPr txBox="1"/>
          <p:nvPr>
            <p:ph idx="20" type="body"/>
          </p:nvPr>
        </p:nvSpPr>
        <p:spPr>
          <a:xfrm>
            <a:off x="14601347" y="4212639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79" name="Google Shape;4079;p185"/>
          <p:cNvSpPr txBox="1"/>
          <p:nvPr>
            <p:ph idx="21" type="body"/>
          </p:nvPr>
        </p:nvSpPr>
        <p:spPr>
          <a:xfrm>
            <a:off x="14601347" y="5403052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0" name="Google Shape;4080;p185"/>
          <p:cNvSpPr txBox="1"/>
          <p:nvPr>
            <p:ph idx="22" type="body"/>
          </p:nvPr>
        </p:nvSpPr>
        <p:spPr>
          <a:xfrm>
            <a:off x="14601347" y="6593465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1" name="Google Shape;4081;p185"/>
          <p:cNvSpPr txBox="1"/>
          <p:nvPr>
            <p:ph idx="23" type="body"/>
          </p:nvPr>
        </p:nvSpPr>
        <p:spPr>
          <a:xfrm>
            <a:off x="14601347" y="7783879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2" name="Google Shape;4082;p185"/>
          <p:cNvSpPr txBox="1"/>
          <p:nvPr>
            <p:ph idx="24" type="body"/>
          </p:nvPr>
        </p:nvSpPr>
        <p:spPr>
          <a:xfrm>
            <a:off x="14601347" y="8974292"/>
            <a:ext cx="3860700" cy="5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3" name="Google Shape;4083;p185"/>
          <p:cNvSpPr txBox="1"/>
          <p:nvPr>
            <p:ph idx="25" type="body"/>
          </p:nvPr>
        </p:nvSpPr>
        <p:spPr>
          <a:xfrm>
            <a:off x="992024" y="3261819"/>
            <a:ext cx="3860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238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4" name="Google Shape;4084;p185"/>
          <p:cNvSpPr txBox="1"/>
          <p:nvPr>
            <p:ph idx="26" type="body"/>
          </p:nvPr>
        </p:nvSpPr>
        <p:spPr>
          <a:xfrm>
            <a:off x="5528465" y="3261819"/>
            <a:ext cx="3860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238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5" name="Google Shape;4085;p185"/>
          <p:cNvSpPr txBox="1"/>
          <p:nvPr>
            <p:ph idx="27" type="body"/>
          </p:nvPr>
        </p:nvSpPr>
        <p:spPr>
          <a:xfrm>
            <a:off x="10064906" y="3261819"/>
            <a:ext cx="3860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238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6" name="Google Shape;4086;p185"/>
          <p:cNvSpPr txBox="1"/>
          <p:nvPr>
            <p:ph idx="28" type="body"/>
          </p:nvPr>
        </p:nvSpPr>
        <p:spPr>
          <a:xfrm>
            <a:off x="14601347" y="3261819"/>
            <a:ext cx="38607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2385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87" name="Google Shape;4087;p185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д_1">
  <p:cSld name="код_1">
    <p:bg>
      <p:bgPr>
        <a:solidFill>
          <a:schemeClr val="dk1"/>
        </a:solidFill>
      </p:bgPr>
    </p:bg>
    <p:spTree>
      <p:nvGrpSpPr>
        <p:cNvPr id="4088" name="Shape 4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9" name="Google Shape;4089;p186"/>
          <p:cNvSpPr txBox="1"/>
          <p:nvPr>
            <p:ph idx="1" type="body"/>
          </p:nvPr>
        </p:nvSpPr>
        <p:spPr>
          <a:xfrm>
            <a:off x="992023" y="711788"/>
            <a:ext cx="7491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4090" name="Google Shape;4090;p1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1" name="Google Shape;4091;p186"/>
          <p:cNvGrpSpPr/>
          <p:nvPr/>
        </p:nvGrpSpPr>
        <p:grpSpPr>
          <a:xfrm>
            <a:off x="992187" y="3058861"/>
            <a:ext cx="17859332" cy="7109704"/>
            <a:chOff x="1219352" y="3759200"/>
            <a:chExt cx="21948300" cy="8737500"/>
          </a:xfrm>
        </p:grpSpPr>
        <p:sp>
          <p:nvSpPr>
            <p:cNvPr id="4092" name="Google Shape;4092;p186"/>
            <p:cNvSpPr/>
            <p:nvPr/>
          </p:nvSpPr>
          <p:spPr>
            <a:xfrm>
              <a:off x="1219352" y="3759200"/>
              <a:ext cx="21948300" cy="8737500"/>
            </a:xfrm>
            <a:prstGeom prst="round2DiagRect">
              <a:avLst>
                <a:gd fmla="val 3676" name="adj1"/>
                <a:gd fmla="val 0" name="adj2"/>
              </a:avLst>
            </a:prstGeom>
            <a:noFill/>
            <a:ln cap="flat" cmpd="sng" w="55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3" name="Google Shape;4093;p186"/>
            <p:cNvSpPr/>
            <p:nvPr/>
          </p:nvSpPr>
          <p:spPr>
            <a:xfrm>
              <a:off x="1574997" y="4076699"/>
              <a:ext cx="203100" cy="203100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4" name="Google Shape;4094;p186"/>
            <p:cNvSpPr/>
            <p:nvPr/>
          </p:nvSpPr>
          <p:spPr>
            <a:xfrm>
              <a:off x="1930641" y="4076699"/>
              <a:ext cx="203100" cy="203100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5" name="Google Shape;4095;p186"/>
            <p:cNvSpPr/>
            <p:nvPr/>
          </p:nvSpPr>
          <p:spPr>
            <a:xfrm>
              <a:off x="2286286" y="4076699"/>
              <a:ext cx="203100" cy="203100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96" name="Google Shape;4096;p186"/>
            <p:cNvCxnSpPr/>
            <p:nvPr/>
          </p:nvCxnSpPr>
          <p:spPr>
            <a:xfrm>
              <a:off x="1219352" y="4570632"/>
              <a:ext cx="21948300" cy="0"/>
            </a:xfrm>
            <a:prstGeom prst="straightConnector1">
              <a:avLst/>
            </a:prstGeom>
            <a:noFill/>
            <a:ln cap="flat" cmpd="sng" w="55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097" name="Google Shape;4097;p186"/>
          <p:cNvSpPr txBox="1"/>
          <p:nvPr>
            <p:ph idx="2" type="body"/>
          </p:nvPr>
        </p:nvSpPr>
        <p:spPr>
          <a:xfrm>
            <a:off x="992022" y="1984022"/>
            <a:ext cx="76434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98" name="Google Shape;4098;p186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д_3">
  <p:cSld name="код_3">
    <p:bg>
      <p:bgPr>
        <a:solidFill>
          <a:schemeClr val="lt1"/>
        </a:solidFill>
      </p:bgPr>
    </p:bg>
    <p:spTree>
      <p:nvGrpSpPr>
        <p:cNvPr id="4099" name="Shape 4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100" name="Google Shape;4100;p1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01" name="Google Shape;4101;p187"/>
          <p:cNvGrpSpPr/>
          <p:nvPr/>
        </p:nvGrpSpPr>
        <p:grpSpPr>
          <a:xfrm>
            <a:off x="7637299" y="2426149"/>
            <a:ext cx="11219540" cy="6936386"/>
            <a:chOff x="9385890" y="2981626"/>
            <a:chExt cx="13788300" cy="8524500"/>
          </a:xfrm>
        </p:grpSpPr>
        <p:sp>
          <p:nvSpPr>
            <p:cNvPr id="4102" name="Google Shape;4102;p187"/>
            <p:cNvSpPr/>
            <p:nvPr/>
          </p:nvSpPr>
          <p:spPr>
            <a:xfrm>
              <a:off x="9385890" y="2981626"/>
              <a:ext cx="13788300" cy="8524500"/>
            </a:xfrm>
            <a:prstGeom prst="round2DiagRect">
              <a:avLst>
                <a:gd fmla="val 3768" name="adj1"/>
                <a:gd fmla="val 0" name="adj2"/>
              </a:avLst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3" name="Google Shape;4103;p187"/>
            <p:cNvSpPr/>
            <p:nvPr/>
          </p:nvSpPr>
          <p:spPr>
            <a:xfrm>
              <a:off x="9741535" y="3299126"/>
              <a:ext cx="203100" cy="20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4" name="Google Shape;4104;p187"/>
            <p:cNvSpPr/>
            <p:nvPr/>
          </p:nvSpPr>
          <p:spPr>
            <a:xfrm>
              <a:off x="10097179" y="3299126"/>
              <a:ext cx="203100" cy="20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5" name="Google Shape;4105;p187"/>
            <p:cNvSpPr/>
            <p:nvPr/>
          </p:nvSpPr>
          <p:spPr>
            <a:xfrm>
              <a:off x="10452824" y="3299126"/>
              <a:ext cx="203100" cy="20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06" name="Google Shape;4106;p187"/>
            <p:cNvCxnSpPr/>
            <p:nvPr/>
          </p:nvCxnSpPr>
          <p:spPr>
            <a:xfrm>
              <a:off x="9385890" y="3793058"/>
              <a:ext cx="13788300" cy="0"/>
            </a:xfrm>
            <a:prstGeom prst="straightConnector1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107" name="Google Shape;4107;p187"/>
          <p:cNvSpPr txBox="1"/>
          <p:nvPr>
            <p:ph idx="1" type="body"/>
          </p:nvPr>
        </p:nvSpPr>
        <p:spPr>
          <a:xfrm>
            <a:off x="992022" y="3924901"/>
            <a:ext cx="60753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8" name="Google Shape;4108;p187"/>
          <p:cNvSpPr txBox="1"/>
          <p:nvPr>
            <p:ph idx="2" type="body"/>
          </p:nvPr>
        </p:nvSpPr>
        <p:spPr>
          <a:xfrm>
            <a:off x="992024" y="2484303"/>
            <a:ext cx="60753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09" name="Google Shape;4109;p187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д_4">
  <p:cSld name="код_4">
    <p:bg>
      <p:bgPr>
        <a:solidFill>
          <a:schemeClr val="dk1"/>
        </a:solidFill>
      </p:bgPr>
    </p:bg>
    <p:spTree>
      <p:nvGrpSpPr>
        <p:cNvPr id="4110" name="Shape 4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111" name="Google Shape;4111;p18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12" name="Google Shape;4112;p188"/>
          <p:cNvSpPr/>
          <p:nvPr/>
        </p:nvSpPr>
        <p:spPr>
          <a:xfrm>
            <a:off x="9774344" y="3368219"/>
            <a:ext cx="9079200" cy="6811200"/>
          </a:xfrm>
          <a:prstGeom prst="round2DiagRect">
            <a:avLst>
              <a:gd fmla="val 3837" name="adj1"/>
              <a:gd fmla="val 0" name="adj2"/>
            </a:avLst>
          </a:prstGeom>
          <a:noFill/>
          <a:ln cap="flat" cmpd="sng" w="55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3" name="Google Shape;4113;p188"/>
          <p:cNvSpPr/>
          <p:nvPr/>
        </p:nvSpPr>
        <p:spPr>
          <a:xfrm>
            <a:off x="10063685" y="3626555"/>
            <a:ext cx="165300" cy="16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4" name="Google Shape;4114;p188"/>
          <p:cNvSpPr/>
          <p:nvPr/>
        </p:nvSpPr>
        <p:spPr>
          <a:xfrm>
            <a:off x="10353024" y="3626555"/>
            <a:ext cx="165300" cy="16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5" name="Google Shape;4115;p188"/>
          <p:cNvSpPr/>
          <p:nvPr/>
        </p:nvSpPr>
        <p:spPr>
          <a:xfrm>
            <a:off x="10642365" y="3626555"/>
            <a:ext cx="165300" cy="165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6" name="Google Shape;4116;p188"/>
          <p:cNvCxnSpPr/>
          <p:nvPr/>
        </p:nvCxnSpPr>
        <p:spPr>
          <a:xfrm>
            <a:off x="9774344" y="4028446"/>
            <a:ext cx="9079200" cy="0"/>
          </a:xfrm>
          <a:prstGeom prst="straightConnector1">
            <a:avLst/>
          </a:prstGeom>
          <a:noFill/>
          <a:ln cap="flat" cmpd="sng" w="55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117" name="Google Shape;4117;p188"/>
          <p:cNvSpPr/>
          <p:nvPr/>
        </p:nvSpPr>
        <p:spPr>
          <a:xfrm>
            <a:off x="0" y="0"/>
            <a:ext cx="8628900" cy="111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8" name="Google Shape;4118;p188"/>
          <p:cNvSpPr txBox="1"/>
          <p:nvPr>
            <p:ph idx="1" type="body"/>
          </p:nvPr>
        </p:nvSpPr>
        <p:spPr>
          <a:xfrm>
            <a:off x="992024" y="711788"/>
            <a:ext cx="70515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9" name="Google Shape;4119;p188"/>
          <p:cNvSpPr txBox="1"/>
          <p:nvPr>
            <p:ph idx="2" type="body"/>
          </p:nvPr>
        </p:nvSpPr>
        <p:spPr>
          <a:xfrm>
            <a:off x="2272166" y="3368219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0" name="Google Shape;4120;p188"/>
          <p:cNvSpPr txBox="1"/>
          <p:nvPr>
            <p:ph idx="3" type="body"/>
          </p:nvPr>
        </p:nvSpPr>
        <p:spPr>
          <a:xfrm>
            <a:off x="2272166" y="3864224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1" name="Google Shape;4121;p188"/>
          <p:cNvSpPr txBox="1"/>
          <p:nvPr>
            <p:ph idx="4" type="body"/>
          </p:nvPr>
        </p:nvSpPr>
        <p:spPr>
          <a:xfrm>
            <a:off x="2272166" y="5833448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2" name="Google Shape;4122;p188"/>
          <p:cNvSpPr txBox="1"/>
          <p:nvPr>
            <p:ph idx="5" type="body"/>
          </p:nvPr>
        </p:nvSpPr>
        <p:spPr>
          <a:xfrm>
            <a:off x="2272166" y="6329453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3" name="Google Shape;4123;p188"/>
          <p:cNvSpPr txBox="1"/>
          <p:nvPr>
            <p:ph idx="6" type="body"/>
          </p:nvPr>
        </p:nvSpPr>
        <p:spPr>
          <a:xfrm>
            <a:off x="2272166" y="8298677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4" name="Google Shape;4124;p188"/>
          <p:cNvSpPr txBox="1"/>
          <p:nvPr>
            <p:ph idx="7" type="body"/>
          </p:nvPr>
        </p:nvSpPr>
        <p:spPr>
          <a:xfrm>
            <a:off x="2272166" y="8794682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25" name="Google Shape;4125;p188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д_5">
  <p:cSld name="код_5">
    <p:bg>
      <p:bgPr>
        <a:solidFill>
          <a:schemeClr val="lt1"/>
        </a:solidFill>
      </p:bgPr>
    </p:bg>
    <p:spTree>
      <p:nvGrpSpPr>
        <p:cNvPr id="4126" name="Shape 4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127" name="Google Shape;4127;p1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28" name="Google Shape;4128;p189"/>
          <p:cNvSpPr/>
          <p:nvPr/>
        </p:nvSpPr>
        <p:spPr>
          <a:xfrm>
            <a:off x="0" y="0"/>
            <a:ext cx="8628300" cy="111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29" name="Google Shape;4129;p189"/>
          <p:cNvGrpSpPr/>
          <p:nvPr/>
        </p:nvGrpSpPr>
        <p:grpSpPr>
          <a:xfrm>
            <a:off x="9775955" y="1710856"/>
            <a:ext cx="9080892" cy="3007435"/>
            <a:chOff x="12014200" y="2102563"/>
            <a:chExt cx="11160000" cy="3696000"/>
          </a:xfrm>
        </p:grpSpPr>
        <p:sp>
          <p:nvSpPr>
            <p:cNvPr id="4130" name="Google Shape;4130;p189"/>
            <p:cNvSpPr/>
            <p:nvPr/>
          </p:nvSpPr>
          <p:spPr>
            <a:xfrm>
              <a:off x="12014200" y="2102563"/>
              <a:ext cx="11160000" cy="3696000"/>
            </a:xfrm>
            <a:prstGeom prst="round2DiagRect">
              <a:avLst>
                <a:gd fmla="val 8692" name="adj1"/>
                <a:gd fmla="val 0" name="adj2"/>
              </a:avLst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1" name="Google Shape;4131;p189"/>
            <p:cNvSpPr/>
            <p:nvPr/>
          </p:nvSpPr>
          <p:spPr>
            <a:xfrm>
              <a:off x="12369845" y="2420062"/>
              <a:ext cx="203100" cy="20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2" name="Google Shape;4132;p189"/>
            <p:cNvSpPr/>
            <p:nvPr/>
          </p:nvSpPr>
          <p:spPr>
            <a:xfrm>
              <a:off x="12725489" y="2420062"/>
              <a:ext cx="203100" cy="20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3" name="Google Shape;4133;p189"/>
            <p:cNvSpPr/>
            <p:nvPr/>
          </p:nvSpPr>
          <p:spPr>
            <a:xfrm>
              <a:off x="13081134" y="2420062"/>
              <a:ext cx="203100" cy="203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74375" lIns="74375" spcFirstLastPara="1" rIns="74375" wrap="square" tIns="743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134" name="Google Shape;4134;p189"/>
            <p:cNvCxnSpPr/>
            <p:nvPr/>
          </p:nvCxnSpPr>
          <p:spPr>
            <a:xfrm>
              <a:off x="12014200" y="2913994"/>
              <a:ext cx="11160000" cy="0"/>
            </a:xfrm>
            <a:prstGeom prst="straightConnector1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135" name="Google Shape;4135;p189"/>
          <p:cNvSpPr txBox="1"/>
          <p:nvPr>
            <p:ph idx="1" type="body"/>
          </p:nvPr>
        </p:nvSpPr>
        <p:spPr>
          <a:xfrm>
            <a:off x="992024" y="711788"/>
            <a:ext cx="70515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6" name="Google Shape;4136;p189"/>
          <p:cNvSpPr txBox="1"/>
          <p:nvPr>
            <p:ph idx="2" type="body"/>
          </p:nvPr>
        </p:nvSpPr>
        <p:spPr>
          <a:xfrm>
            <a:off x="2272166" y="3368219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7" name="Google Shape;4137;p189"/>
          <p:cNvSpPr txBox="1"/>
          <p:nvPr>
            <p:ph idx="3" type="body"/>
          </p:nvPr>
        </p:nvSpPr>
        <p:spPr>
          <a:xfrm>
            <a:off x="2272166" y="3864224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8" name="Google Shape;4138;p189"/>
          <p:cNvSpPr txBox="1"/>
          <p:nvPr>
            <p:ph idx="4" type="body"/>
          </p:nvPr>
        </p:nvSpPr>
        <p:spPr>
          <a:xfrm>
            <a:off x="2272166" y="5833448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39" name="Google Shape;4139;p189"/>
          <p:cNvSpPr txBox="1"/>
          <p:nvPr>
            <p:ph idx="5" type="body"/>
          </p:nvPr>
        </p:nvSpPr>
        <p:spPr>
          <a:xfrm>
            <a:off x="2272166" y="6329453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0" name="Google Shape;4140;p189"/>
          <p:cNvSpPr txBox="1"/>
          <p:nvPr>
            <p:ph idx="6" type="body"/>
          </p:nvPr>
        </p:nvSpPr>
        <p:spPr>
          <a:xfrm>
            <a:off x="2272166" y="8298677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1" name="Google Shape;4141;p189"/>
          <p:cNvSpPr txBox="1"/>
          <p:nvPr>
            <p:ph idx="7" type="body"/>
          </p:nvPr>
        </p:nvSpPr>
        <p:spPr>
          <a:xfrm>
            <a:off x="2272166" y="8794682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42" name="Google Shape;4142;p189"/>
          <p:cNvSpPr/>
          <p:nvPr>
            <p:ph idx="8" type="pic"/>
          </p:nvPr>
        </p:nvSpPr>
        <p:spPr>
          <a:xfrm>
            <a:off x="9774344" y="5421186"/>
            <a:ext cx="9079200" cy="47583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143" name="Google Shape;4143;p189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_1">
  <p:cSld name="команда_1">
    <p:bg>
      <p:bgPr>
        <a:solidFill>
          <a:schemeClr val="lt1"/>
        </a:solidFill>
      </p:bgPr>
    </p:bg>
    <p:spTree>
      <p:nvGrpSpPr>
        <p:cNvPr id="4144" name="Shape 4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145" name="Google Shape;4145;p1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46" name="Google Shape;4146;p190"/>
          <p:cNvSpPr/>
          <p:nvPr/>
        </p:nvSpPr>
        <p:spPr>
          <a:xfrm>
            <a:off x="992023" y="3616707"/>
            <a:ext cx="4226400" cy="6551700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txBody>
          <a:bodyPr anchorCtr="0" anchor="t" bIns="37150" lIns="74375" spcFirstLastPara="1" rIns="74375" wrap="square" tIns="3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7" name="Google Shape;4147;p190"/>
          <p:cNvSpPr/>
          <p:nvPr>
            <p:ph idx="2" type="pic"/>
          </p:nvPr>
        </p:nvSpPr>
        <p:spPr>
          <a:xfrm>
            <a:off x="1405366" y="2358488"/>
            <a:ext cx="2592000" cy="2592000"/>
          </a:xfrm>
          <a:prstGeom prst="ellipse">
            <a:avLst/>
          </a:prstGeom>
          <a:solidFill>
            <a:schemeClr val="dk2"/>
          </a:solidFill>
          <a:ln cap="flat" cmpd="sng" w="2755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8" name="Google Shape;4148;p190"/>
          <p:cNvSpPr/>
          <p:nvPr/>
        </p:nvSpPr>
        <p:spPr>
          <a:xfrm>
            <a:off x="5536841" y="3616707"/>
            <a:ext cx="4226400" cy="6551700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txBody>
          <a:bodyPr anchorCtr="0" anchor="t" bIns="37150" lIns="74375" spcFirstLastPara="1" rIns="74375" wrap="square" tIns="3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9" name="Google Shape;4149;p190"/>
          <p:cNvSpPr/>
          <p:nvPr>
            <p:ph idx="3" type="pic"/>
          </p:nvPr>
        </p:nvSpPr>
        <p:spPr>
          <a:xfrm>
            <a:off x="5950185" y="2358488"/>
            <a:ext cx="2592000" cy="2592000"/>
          </a:xfrm>
          <a:prstGeom prst="ellipse">
            <a:avLst/>
          </a:prstGeom>
          <a:solidFill>
            <a:schemeClr val="dk2"/>
          </a:solidFill>
          <a:ln cap="flat" cmpd="sng" w="2755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0" name="Google Shape;4150;p190"/>
          <p:cNvSpPr/>
          <p:nvPr/>
        </p:nvSpPr>
        <p:spPr>
          <a:xfrm>
            <a:off x="10081659" y="3616707"/>
            <a:ext cx="4226400" cy="6551700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txBody>
          <a:bodyPr anchorCtr="0" anchor="t" bIns="37150" lIns="74375" spcFirstLastPara="1" rIns="74375" wrap="square" tIns="3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1" name="Google Shape;4151;p190"/>
          <p:cNvSpPr/>
          <p:nvPr>
            <p:ph idx="4" type="pic"/>
          </p:nvPr>
        </p:nvSpPr>
        <p:spPr>
          <a:xfrm>
            <a:off x="10495001" y="2358488"/>
            <a:ext cx="2592000" cy="2592000"/>
          </a:xfrm>
          <a:prstGeom prst="ellipse">
            <a:avLst/>
          </a:prstGeom>
          <a:solidFill>
            <a:schemeClr val="dk2"/>
          </a:solidFill>
          <a:ln cap="flat" cmpd="sng" w="2755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2" name="Google Shape;4152;p190"/>
          <p:cNvSpPr/>
          <p:nvPr/>
        </p:nvSpPr>
        <p:spPr>
          <a:xfrm>
            <a:off x="14626476" y="3616707"/>
            <a:ext cx="4226400" cy="6551700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txBody>
          <a:bodyPr anchorCtr="0" anchor="t" bIns="37150" lIns="74375" spcFirstLastPara="1" rIns="74375" wrap="square" tIns="3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3" name="Google Shape;4153;p190"/>
          <p:cNvSpPr/>
          <p:nvPr>
            <p:ph idx="5" type="pic"/>
          </p:nvPr>
        </p:nvSpPr>
        <p:spPr>
          <a:xfrm>
            <a:off x="15039818" y="2358488"/>
            <a:ext cx="2592000" cy="2592000"/>
          </a:xfrm>
          <a:prstGeom prst="ellipse">
            <a:avLst/>
          </a:prstGeom>
          <a:solidFill>
            <a:schemeClr val="dk2"/>
          </a:solidFill>
          <a:ln cap="flat" cmpd="sng" w="2755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4" name="Google Shape;4154;p190"/>
          <p:cNvSpPr txBox="1"/>
          <p:nvPr>
            <p:ph idx="1" type="body"/>
          </p:nvPr>
        </p:nvSpPr>
        <p:spPr>
          <a:xfrm>
            <a:off x="992024" y="711788"/>
            <a:ext cx="70515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5" name="Google Shape;4155;p190"/>
          <p:cNvSpPr txBox="1"/>
          <p:nvPr>
            <p:ph idx="6" type="body"/>
          </p:nvPr>
        </p:nvSpPr>
        <p:spPr>
          <a:xfrm>
            <a:off x="15039819" y="6276528"/>
            <a:ext cx="3211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6" name="Google Shape;4156;p190"/>
          <p:cNvSpPr txBox="1"/>
          <p:nvPr>
            <p:ph idx="7" type="body"/>
          </p:nvPr>
        </p:nvSpPr>
        <p:spPr>
          <a:xfrm>
            <a:off x="15039819" y="6796495"/>
            <a:ext cx="32118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7" name="Google Shape;4157;p190"/>
          <p:cNvSpPr txBox="1"/>
          <p:nvPr>
            <p:ph idx="8" type="body"/>
          </p:nvPr>
        </p:nvSpPr>
        <p:spPr>
          <a:xfrm>
            <a:off x="1405366" y="6276528"/>
            <a:ext cx="3211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8" name="Google Shape;4158;p190"/>
          <p:cNvSpPr txBox="1"/>
          <p:nvPr>
            <p:ph idx="9" type="body"/>
          </p:nvPr>
        </p:nvSpPr>
        <p:spPr>
          <a:xfrm>
            <a:off x="1405366" y="6796495"/>
            <a:ext cx="32118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59" name="Google Shape;4159;p190"/>
          <p:cNvSpPr txBox="1"/>
          <p:nvPr>
            <p:ph idx="13" type="body"/>
          </p:nvPr>
        </p:nvSpPr>
        <p:spPr>
          <a:xfrm>
            <a:off x="5950185" y="6276528"/>
            <a:ext cx="3211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0" name="Google Shape;4160;p190"/>
          <p:cNvSpPr txBox="1"/>
          <p:nvPr>
            <p:ph idx="14" type="body"/>
          </p:nvPr>
        </p:nvSpPr>
        <p:spPr>
          <a:xfrm>
            <a:off x="5950185" y="6796495"/>
            <a:ext cx="32118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1" name="Google Shape;4161;p190"/>
          <p:cNvSpPr txBox="1"/>
          <p:nvPr>
            <p:ph idx="15" type="body"/>
          </p:nvPr>
        </p:nvSpPr>
        <p:spPr>
          <a:xfrm>
            <a:off x="10495001" y="6276528"/>
            <a:ext cx="32118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2" name="Google Shape;4162;p190"/>
          <p:cNvSpPr txBox="1"/>
          <p:nvPr>
            <p:ph idx="16" type="body"/>
          </p:nvPr>
        </p:nvSpPr>
        <p:spPr>
          <a:xfrm>
            <a:off x="10495001" y="6796495"/>
            <a:ext cx="32118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3" name="Google Shape;4163;p190"/>
          <p:cNvSpPr txBox="1"/>
          <p:nvPr>
            <p:ph idx="17" type="body"/>
          </p:nvPr>
        </p:nvSpPr>
        <p:spPr>
          <a:xfrm>
            <a:off x="15039819" y="7610606"/>
            <a:ext cx="321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4" name="Google Shape;4164;p190"/>
          <p:cNvSpPr txBox="1"/>
          <p:nvPr>
            <p:ph idx="18" type="body"/>
          </p:nvPr>
        </p:nvSpPr>
        <p:spPr>
          <a:xfrm>
            <a:off x="10495001" y="7610606"/>
            <a:ext cx="321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5" name="Google Shape;4165;p190"/>
          <p:cNvSpPr txBox="1"/>
          <p:nvPr>
            <p:ph idx="19" type="body"/>
          </p:nvPr>
        </p:nvSpPr>
        <p:spPr>
          <a:xfrm>
            <a:off x="5950185" y="7610606"/>
            <a:ext cx="321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6" name="Google Shape;4166;p190"/>
          <p:cNvSpPr txBox="1"/>
          <p:nvPr>
            <p:ph idx="20" type="body"/>
          </p:nvPr>
        </p:nvSpPr>
        <p:spPr>
          <a:xfrm>
            <a:off x="1405366" y="7610606"/>
            <a:ext cx="32118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55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67" name="Google Shape;4167;p190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_2">
  <p:cSld name="команда_2">
    <p:bg>
      <p:bgPr>
        <a:solidFill>
          <a:schemeClr val="lt1"/>
        </a:solidFill>
      </p:bgPr>
    </p:bg>
    <p:spTree>
      <p:nvGrpSpPr>
        <p:cNvPr id="4168" name="Shape 4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9" name="Google Shape;4169;p191"/>
          <p:cNvSpPr/>
          <p:nvPr>
            <p:ph idx="2" type="pic"/>
          </p:nvPr>
        </p:nvSpPr>
        <p:spPr>
          <a:xfrm>
            <a:off x="6675492" y="99201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170" name="Google Shape;4170;p191"/>
          <p:cNvSpPr txBox="1"/>
          <p:nvPr>
            <p:ph idx="1" type="body"/>
          </p:nvPr>
        </p:nvSpPr>
        <p:spPr>
          <a:xfrm>
            <a:off x="6468821" y="3782042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1" name="Google Shape;4171;p191"/>
          <p:cNvSpPr txBox="1"/>
          <p:nvPr>
            <p:ph idx="3" type="body"/>
          </p:nvPr>
        </p:nvSpPr>
        <p:spPr>
          <a:xfrm>
            <a:off x="6479154" y="4282561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2" name="Google Shape;4172;p191"/>
          <p:cNvSpPr/>
          <p:nvPr>
            <p:ph idx="4" type="pic"/>
          </p:nvPr>
        </p:nvSpPr>
        <p:spPr>
          <a:xfrm>
            <a:off x="6675492" y="608640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173" name="Google Shape;4173;p191"/>
          <p:cNvSpPr txBox="1"/>
          <p:nvPr>
            <p:ph idx="5" type="body"/>
          </p:nvPr>
        </p:nvSpPr>
        <p:spPr>
          <a:xfrm>
            <a:off x="6468821" y="8882067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4" name="Google Shape;4174;p191"/>
          <p:cNvSpPr txBox="1"/>
          <p:nvPr>
            <p:ph idx="6" type="body"/>
          </p:nvPr>
        </p:nvSpPr>
        <p:spPr>
          <a:xfrm>
            <a:off x="6479154" y="9375682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5" name="Google Shape;4175;p191"/>
          <p:cNvSpPr/>
          <p:nvPr>
            <p:ph idx="7" type="pic"/>
          </p:nvPr>
        </p:nvSpPr>
        <p:spPr>
          <a:xfrm>
            <a:off x="16099716" y="99201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176" name="Google Shape;4176;p191"/>
          <p:cNvSpPr txBox="1"/>
          <p:nvPr>
            <p:ph idx="8" type="body"/>
          </p:nvPr>
        </p:nvSpPr>
        <p:spPr>
          <a:xfrm>
            <a:off x="15893043" y="3787677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7" name="Google Shape;4177;p191"/>
          <p:cNvSpPr txBox="1"/>
          <p:nvPr>
            <p:ph idx="9" type="body"/>
          </p:nvPr>
        </p:nvSpPr>
        <p:spPr>
          <a:xfrm>
            <a:off x="15903377" y="4282561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78" name="Google Shape;4178;p191"/>
          <p:cNvSpPr/>
          <p:nvPr>
            <p:ph idx="13" type="pic"/>
          </p:nvPr>
        </p:nvSpPr>
        <p:spPr>
          <a:xfrm>
            <a:off x="16099716" y="608640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179" name="Google Shape;4179;p191"/>
          <p:cNvSpPr txBox="1"/>
          <p:nvPr>
            <p:ph idx="14" type="body"/>
          </p:nvPr>
        </p:nvSpPr>
        <p:spPr>
          <a:xfrm>
            <a:off x="15893043" y="8882067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0" name="Google Shape;4180;p191"/>
          <p:cNvSpPr txBox="1"/>
          <p:nvPr>
            <p:ph idx="15" type="body"/>
          </p:nvPr>
        </p:nvSpPr>
        <p:spPr>
          <a:xfrm>
            <a:off x="15903377" y="9376952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1" name="Google Shape;4181;p191"/>
          <p:cNvSpPr/>
          <p:nvPr>
            <p:ph idx="16" type="pic"/>
          </p:nvPr>
        </p:nvSpPr>
        <p:spPr>
          <a:xfrm>
            <a:off x="11387604" y="99201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182" name="Google Shape;4182;p191"/>
          <p:cNvSpPr txBox="1"/>
          <p:nvPr>
            <p:ph idx="17" type="body"/>
          </p:nvPr>
        </p:nvSpPr>
        <p:spPr>
          <a:xfrm>
            <a:off x="11180931" y="3787677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3" name="Google Shape;4183;p191"/>
          <p:cNvSpPr txBox="1"/>
          <p:nvPr>
            <p:ph idx="18" type="body"/>
          </p:nvPr>
        </p:nvSpPr>
        <p:spPr>
          <a:xfrm>
            <a:off x="11191265" y="4282561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4" name="Google Shape;4184;p191"/>
          <p:cNvSpPr/>
          <p:nvPr>
            <p:ph idx="19" type="pic"/>
          </p:nvPr>
        </p:nvSpPr>
        <p:spPr>
          <a:xfrm>
            <a:off x="11387604" y="608640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185" name="Google Shape;4185;p191"/>
          <p:cNvSpPr txBox="1"/>
          <p:nvPr>
            <p:ph idx="20" type="body"/>
          </p:nvPr>
        </p:nvSpPr>
        <p:spPr>
          <a:xfrm>
            <a:off x="11180931" y="8882067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6" name="Google Shape;4186;p191"/>
          <p:cNvSpPr txBox="1"/>
          <p:nvPr>
            <p:ph idx="21" type="body"/>
          </p:nvPr>
        </p:nvSpPr>
        <p:spPr>
          <a:xfrm>
            <a:off x="11191265" y="9376952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4187" name="Google Shape;4187;p1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188" name="Google Shape;4188;p191"/>
          <p:cNvSpPr txBox="1"/>
          <p:nvPr>
            <p:ph idx="22" type="body"/>
          </p:nvPr>
        </p:nvSpPr>
        <p:spPr>
          <a:xfrm>
            <a:off x="992024" y="6410546"/>
            <a:ext cx="4995900" cy="16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Font typeface="Arial"/>
              <a:buNone/>
              <a:defRPr b="1" i="0" sz="56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89" name="Google Shape;4189;p191"/>
          <p:cNvSpPr txBox="1"/>
          <p:nvPr>
            <p:ph idx="23" type="body"/>
          </p:nvPr>
        </p:nvSpPr>
        <p:spPr>
          <a:xfrm>
            <a:off x="992023" y="8314619"/>
            <a:ext cx="4995900" cy="17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0" name="Google Shape;4190;p191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разделитель 5">
  <p:cSld name="Слайд разделитель 5">
    <p:bg>
      <p:bgPr>
        <a:solidFill>
          <a:schemeClr val="accent2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9" y="834427"/>
            <a:ext cx="4364216" cy="7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0"/>
          <p:cNvPicPr preferRelativeResize="0"/>
          <p:nvPr/>
        </p:nvPicPr>
        <p:blipFill rotWithShape="1">
          <a:blip r:embed="rId3">
            <a:alphaModFix/>
          </a:blip>
          <a:srcRect b="0" l="1" r="45647" t="43926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6" name="Google Shape;216;p20"/>
          <p:cNvCxnSpPr/>
          <p:nvPr/>
        </p:nvCxnSpPr>
        <p:spPr>
          <a:xfrm>
            <a:off x="6003479" y="2912009"/>
            <a:ext cx="6392" cy="7413091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7" name="Google Shape;217;p20"/>
          <p:cNvCxnSpPr/>
          <p:nvPr/>
        </p:nvCxnSpPr>
        <p:spPr>
          <a:xfrm>
            <a:off x="6003479" y="863600"/>
            <a:ext cx="0" cy="1206009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18" name="Google Shape;218;p20"/>
          <p:cNvCxnSpPr/>
          <p:nvPr/>
        </p:nvCxnSpPr>
        <p:spPr>
          <a:xfrm>
            <a:off x="6424679" y="2490809"/>
            <a:ext cx="12576109" cy="1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9" name="Google Shape;219;p20"/>
          <p:cNvSpPr txBox="1"/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 b="1" i="0" sz="80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0"/>
          <p:cNvSpPr txBox="1"/>
          <p:nvPr>
            <p:ph idx="1" type="subTitle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b="0" i="0" sz="36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3255"/>
              <a:buNone/>
              <a:defRPr sz="3255"/>
            </a:lvl2pPr>
            <a:lvl3pPr lvl="2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None/>
              <a:defRPr sz="2929"/>
            </a:lvl3pPr>
            <a:lvl4pPr lvl="3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4pPr>
            <a:lvl5pPr lvl="4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5pPr>
            <a:lvl6pPr lvl="5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6pPr>
            <a:lvl7pPr lvl="6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7pPr>
            <a:lvl8pPr lvl="7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8pPr>
            <a:lvl9pPr lvl="8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манда_3">
  <p:cSld name="команда_3">
    <p:bg>
      <p:bgPr>
        <a:solidFill>
          <a:schemeClr val="lt1"/>
        </a:solidFill>
      </p:bgPr>
    </p:bg>
    <p:spTree>
      <p:nvGrpSpPr>
        <p:cNvPr id="4191" name="Shape 4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2" name="Google Shape;4192;p192"/>
          <p:cNvSpPr/>
          <p:nvPr>
            <p:ph idx="2" type="pic"/>
          </p:nvPr>
        </p:nvSpPr>
        <p:spPr>
          <a:xfrm>
            <a:off x="7904768" y="99201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193" name="Google Shape;4193;p192"/>
          <p:cNvSpPr txBox="1"/>
          <p:nvPr>
            <p:ph idx="1" type="body"/>
          </p:nvPr>
        </p:nvSpPr>
        <p:spPr>
          <a:xfrm>
            <a:off x="7698095" y="3782042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4" name="Google Shape;4194;p192"/>
          <p:cNvSpPr txBox="1"/>
          <p:nvPr>
            <p:ph idx="3" type="body"/>
          </p:nvPr>
        </p:nvSpPr>
        <p:spPr>
          <a:xfrm>
            <a:off x="7708429" y="4282561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5" name="Google Shape;4195;p192"/>
          <p:cNvSpPr/>
          <p:nvPr>
            <p:ph idx="4" type="pic"/>
          </p:nvPr>
        </p:nvSpPr>
        <p:spPr>
          <a:xfrm>
            <a:off x="7904768" y="608640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196" name="Google Shape;4196;p192"/>
          <p:cNvSpPr txBox="1"/>
          <p:nvPr>
            <p:ph idx="5" type="body"/>
          </p:nvPr>
        </p:nvSpPr>
        <p:spPr>
          <a:xfrm>
            <a:off x="7698095" y="8882067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7" name="Google Shape;4197;p192"/>
          <p:cNvSpPr txBox="1"/>
          <p:nvPr>
            <p:ph idx="6" type="body"/>
          </p:nvPr>
        </p:nvSpPr>
        <p:spPr>
          <a:xfrm>
            <a:off x="7708429" y="9375682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98" name="Google Shape;4198;p192"/>
          <p:cNvSpPr/>
          <p:nvPr>
            <p:ph idx="7" type="pic"/>
          </p:nvPr>
        </p:nvSpPr>
        <p:spPr>
          <a:xfrm>
            <a:off x="16099716" y="99201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199" name="Google Shape;4199;p192"/>
          <p:cNvSpPr txBox="1"/>
          <p:nvPr>
            <p:ph idx="8" type="body"/>
          </p:nvPr>
        </p:nvSpPr>
        <p:spPr>
          <a:xfrm>
            <a:off x="15893043" y="3787677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0" name="Google Shape;4200;p192"/>
          <p:cNvSpPr txBox="1"/>
          <p:nvPr>
            <p:ph idx="9" type="body"/>
          </p:nvPr>
        </p:nvSpPr>
        <p:spPr>
          <a:xfrm>
            <a:off x="15903377" y="4282561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1" name="Google Shape;4201;p192"/>
          <p:cNvSpPr/>
          <p:nvPr>
            <p:ph idx="13" type="pic"/>
          </p:nvPr>
        </p:nvSpPr>
        <p:spPr>
          <a:xfrm>
            <a:off x="16099716" y="608640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202" name="Google Shape;4202;p192"/>
          <p:cNvSpPr txBox="1"/>
          <p:nvPr>
            <p:ph idx="14" type="body"/>
          </p:nvPr>
        </p:nvSpPr>
        <p:spPr>
          <a:xfrm>
            <a:off x="15893043" y="8882067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3" name="Google Shape;4203;p192"/>
          <p:cNvSpPr txBox="1"/>
          <p:nvPr>
            <p:ph idx="15" type="body"/>
          </p:nvPr>
        </p:nvSpPr>
        <p:spPr>
          <a:xfrm>
            <a:off x="15903377" y="9376952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4" name="Google Shape;4204;p192"/>
          <p:cNvSpPr/>
          <p:nvPr>
            <p:ph idx="16" type="pic"/>
          </p:nvPr>
        </p:nvSpPr>
        <p:spPr>
          <a:xfrm>
            <a:off x="12001778" y="99201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205" name="Google Shape;4205;p192"/>
          <p:cNvSpPr txBox="1"/>
          <p:nvPr>
            <p:ph idx="17" type="body"/>
          </p:nvPr>
        </p:nvSpPr>
        <p:spPr>
          <a:xfrm>
            <a:off x="11795105" y="3787677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6" name="Google Shape;4206;p192"/>
          <p:cNvSpPr txBox="1"/>
          <p:nvPr>
            <p:ph idx="18" type="body"/>
          </p:nvPr>
        </p:nvSpPr>
        <p:spPr>
          <a:xfrm>
            <a:off x="11805438" y="4282561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7" name="Google Shape;4207;p192"/>
          <p:cNvSpPr/>
          <p:nvPr>
            <p:ph idx="19" type="pic"/>
          </p:nvPr>
        </p:nvSpPr>
        <p:spPr>
          <a:xfrm>
            <a:off x="12001778" y="608640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208" name="Google Shape;4208;p192"/>
          <p:cNvSpPr txBox="1"/>
          <p:nvPr>
            <p:ph idx="20" type="body"/>
          </p:nvPr>
        </p:nvSpPr>
        <p:spPr>
          <a:xfrm>
            <a:off x="11795105" y="8882067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09" name="Google Shape;4209;p192"/>
          <p:cNvSpPr txBox="1"/>
          <p:nvPr>
            <p:ph idx="21" type="body"/>
          </p:nvPr>
        </p:nvSpPr>
        <p:spPr>
          <a:xfrm>
            <a:off x="11805438" y="9376952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4210" name="Google Shape;4210;p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1" name="Google Shape;4211;p192"/>
          <p:cNvSpPr/>
          <p:nvPr>
            <p:ph idx="22" type="pic"/>
          </p:nvPr>
        </p:nvSpPr>
        <p:spPr>
          <a:xfrm>
            <a:off x="3796496" y="99201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212" name="Google Shape;4212;p192"/>
          <p:cNvSpPr txBox="1"/>
          <p:nvPr>
            <p:ph idx="23" type="body"/>
          </p:nvPr>
        </p:nvSpPr>
        <p:spPr>
          <a:xfrm>
            <a:off x="3589824" y="3782042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3" name="Google Shape;4213;p192"/>
          <p:cNvSpPr txBox="1"/>
          <p:nvPr>
            <p:ph idx="24" type="body"/>
          </p:nvPr>
        </p:nvSpPr>
        <p:spPr>
          <a:xfrm>
            <a:off x="3600157" y="4282561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4" name="Google Shape;4214;p192"/>
          <p:cNvSpPr/>
          <p:nvPr>
            <p:ph idx="25" type="pic"/>
          </p:nvPr>
        </p:nvSpPr>
        <p:spPr>
          <a:xfrm>
            <a:off x="3796496" y="6086401"/>
            <a:ext cx="2583600" cy="25830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215" name="Google Shape;4215;p192"/>
          <p:cNvSpPr txBox="1"/>
          <p:nvPr>
            <p:ph idx="26" type="body"/>
          </p:nvPr>
        </p:nvSpPr>
        <p:spPr>
          <a:xfrm>
            <a:off x="3589824" y="8882067"/>
            <a:ext cx="29970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6" name="Google Shape;4216;p192"/>
          <p:cNvSpPr txBox="1"/>
          <p:nvPr>
            <p:ph idx="27" type="body"/>
          </p:nvPr>
        </p:nvSpPr>
        <p:spPr>
          <a:xfrm>
            <a:off x="3600157" y="9375682"/>
            <a:ext cx="2976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7" name="Google Shape;4217;p192"/>
          <p:cNvSpPr txBox="1"/>
          <p:nvPr>
            <p:ph idx="28" type="body"/>
          </p:nvPr>
        </p:nvSpPr>
        <p:spPr>
          <a:xfrm rot="-5400000">
            <a:off x="-2220887" y="6277400"/>
            <a:ext cx="70521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100"/>
              <a:buFont typeface="Arial"/>
              <a:buNone/>
              <a:defRPr b="1" i="0" sz="6100" u="none" cap="none" strike="noStrik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18" name="Google Shape;4218;p192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_1">
  <p:cSld name="список литературы_1">
    <p:bg>
      <p:bgPr>
        <a:solidFill>
          <a:schemeClr val="lt1"/>
        </a:solidFill>
      </p:bgPr>
    </p:bg>
    <p:spTree>
      <p:nvGrpSpPr>
        <p:cNvPr id="4219" name="Shape 4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220" name="Google Shape;4220;p19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221" name="Google Shape;4221;p193"/>
          <p:cNvSpPr/>
          <p:nvPr/>
        </p:nvSpPr>
        <p:spPr>
          <a:xfrm>
            <a:off x="0" y="0"/>
            <a:ext cx="8628300" cy="111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22" name="Google Shape;4222;p193"/>
          <p:cNvGrpSpPr/>
          <p:nvPr/>
        </p:nvGrpSpPr>
        <p:grpSpPr>
          <a:xfrm>
            <a:off x="992187" y="4723037"/>
            <a:ext cx="6679708" cy="4958981"/>
            <a:chOff x="1219352" y="5940073"/>
            <a:chExt cx="8209055" cy="6094360"/>
          </a:xfrm>
        </p:grpSpPr>
        <p:sp>
          <p:nvSpPr>
            <p:cNvPr id="4223" name="Google Shape;4223;p193"/>
            <p:cNvSpPr/>
            <p:nvPr/>
          </p:nvSpPr>
          <p:spPr>
            <a:xfrm>
              <a:off x="6639566" y="10178873"/>
              <a:ext cx="2788841" cy="1788406"/>
            </a:xfrm>
            <a:custGeom>
              <a:rect b="b" l="l" r="r" t="t"/>
              <a:pathLst>
                <a:path extrusionOk="0" h="1788406" w="2788841">
                  <a:moveTo>
                    <a:pt x="0" y="1788211"/>
                  </a:moveTo>
                  <a:cubicBezTo>
                    <a:pt x="3876" y="1788211"/>
                    <a:pt x="1892548" y="1788407"/>
                    <a:pt x="1896424" y="1788407"/>
                  </a:cubicBezTo>
                  <a:cubicBezTo>
                    <a:pt x="2389321" y="1788407"/>
                    <a:pt x="2788842" y="1388091"/>
                    <a:pt x="2788842" y="894196"/>
                  </a:cubicBezTo>
                  <a:cubicBezTo>
                    <a:pt x="2788842" y="400316"/>
                    <a:pt x="2389321" y="0"/>
                    <a:pt x="1896424" y="0"/>
                  </a:cubicBezTo>
                  <a:cubicBezTo>
                    <a:pt x="1892745" y="0"/>
                    <a:pt x="1889066" y="0"/>
                    <a:pt x="1885400" y="99"/>
                  </a:cubicBez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4" name="Google Shape;4224;p193"/>
            <p:cNvSpPr/>
            <p:nvPr/>
          </p:nvSpPr>
          <p:spPr>
            <a:xfrm>
              <a:off x="1219352" y="9496685"/>
              <a:ext cx="1822303" cy="1689377"/>
            </a:xfrm>
            <a:custGeom>
              <a:rect b="b" l="l" r="r" t="t"/>
              <a:pathLst>
                <a:path extrusionOk="0" h="1689377" w="1822303">
                  <a:moveTo>
                    <a:pt x="1709956" y="0"/>
                  </a:moveTo>
                  <a:lnTo>
                    <a:pt x="475930" y="0"/>
                  </a:lnTo>
                  <a:lnTo>
                    <a:pt x="475930" y="344698"/>
                  </a:lnTo>
                  <a:lnTo>
                    <a:pt x="245853" y="344698"/>
                  </a:lnTo>
                  <a:cubicBezTo>
                    <a:pt x="110261" y="344698"/>
                    <a:pt x="0" y="455176"/>
                    <a:pt x="0" y="591040"/>
                  </a:cubicBezTo>
                  <a:lnTo>
                    <a:pt x="116964" y="1100051"/>
                  </a:lnTo>
                  <a:cubicBezTo>
                    <a:pt x="145849" y="1243390"/>
                    <a:pt x="227225" y="1346395"/>
                    <a:pt x="362816" y="1346395"/>
                  </a:cubicBezTo>
                  <a:lnTo>
                    <a:pt x="475930" y="1346395"/>
                  </a:lnTo>
                  <a:lnTo>
                    <a:pt x="475930" y="1689378"/>
                  </a:lnTo>
                  <a:lnTo>
                    <a:pt x="1822303" y="1689378"/>
                  </a:lnTo>
                  <a:lnTo>
                    <a:pt x="1822303" y="112389"/>
                  </a:lnTo>
                  <a:cubicBezTo>
                    <a:pt x="1822303" y="50322"/>
                    <a:pt x="1772014" y="0"/>
                    <a:pt x="1709956" y="0"/>
                  </a:cubicBezTo>
                  <a:close/>
                  <a:moveTo>
                    <a:pt x="475930" y="503953"/>
                  </a:moveTo>
                  <a:lnTo>
                    <a:pt x="475930" y="1187139"/>
                  </a:lnTo>
                  <a:lnTo>
                    <a:pt x="385694" y="1187139"/>
                  </a:lnTo>
                  <a:cubicBezTo>
                    <a:pt x="337815" y="1187139"/>
                    <a:pt x="295022" y="1152691"/>
                    <a:pt x="275899" y="1100051"/>
                  </a:cubicBezTo>
                  <a:lnTo>
                    <a:pt x="158935" y="591040"/>
                  </a:lnTo>
                  <a:cubicBezTo>
                    <a:pt x="158935" y="543065"/>
                    <a:pt x="197873" y="503953"/>
                    <a:pt x="245853" y="503953"/>
                  </a:cubicBezTo>
                  <a:lnTo>
                    <a:pt x="475930" y="503953"/>
                  </a:lnTo>
                  <a:close/>
                </a:path>
              </a:pathLst>
            </a:custGeom>
            <a:solidFill>
              <a:srgbClr val="009B40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5" name="Google Shape;4225;p193"/>
            <p:cNvSpPr/>
            <p:nvPr/>
          </p:nvSpPr>
          <p:spPr>
            <a:xfrm>
              <a:off x="7275004" y="7483781"/>
              <a:ext cx="1526071" cy="3464354"/>
            </a:xfrm>
            <a:custGeom>
              <a:rect b="b" l="l" r="r" t="t"/>
              <a:pathLst>
                <a:path extrusionOk="0" h="3464354" w="1526071">
                  <a:moveTo>
                    <a:pt x="109286" y="0"/>
                  </a:moveTo>
                  <a:lnTo>
                    <a:pt x="1472790" y="0"/>
                  </a:lnTo>
                  <a:cubicBezTo>
                    <a:pt x="1502211" y="0"/>
                    <a:pt x="1526071" y="75736"/>
                    <a:pt x="1526071" y="169104"/>
                  </a:cubicBezTo>
                  <a:lnTo>
                    <a:pt x="1526071" y="3117479"/>
                  </a:lnTo>
                  <a:cubicBezTo>
                    <a:pt x="1526071" y="3308892"/>
                    <a:pt x="1477087" y="3464355"/>
                    <a:pt x="1416785" y="3464355"/>
                  </a:cubicBezTo>
                  <a:lnTo>
                    <a:pt x="53280" y="3464355"/>
                  </a:lnTo>
                  <a:cubicBezTo>
                    <a:pt x="23859" y="3464355"/>
                    <a:pt x="0" y="3388618"/>
                    <a:pt x="0" y="3295251"/>
                  </a:cubicBezTo>
                  <a:lnTo>
                    <a:pt x="0" y="346875"/>
                  </a:lnTo>
                  <a:cubicBezTo>
                    <a:pt x="0" y="155462"/>
                    <a:pt x="48983" y="0"/>
                    <a:pt x="109286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6" name="Google Shape;4226;p193"/>
            <p:cNvSpPr/>
            <p:nvPr/>
          </p:nvSpPr>
          <p:spPr>
            <a:xfrm>
              <a:off x="4117269" y="7642840"/>
              <a:ext cx="4503909" cy="3234939"/>
            </a:xfrm>
            <a:custGeom>
              <a:rect b="b" l="l" r="r" t="t"/>
              <a:pathLst>
                <a:path extrusionOk="0" h="3234939" w="4503909">
                  <a:moveTo>
                    <a:pt x="192198" y="0"/>
                  </a:moveTo>
                  <a:lnTo>
                    <a:pt x="4503910" y="0"/>
                  </a:lnTo>
                  <a:lnTo>
                    <a:pt x="4503910" y="3042333"/>
                  </a:lnTo>
                  <a:cubicBezTo>
                    <a:pt x="4503910" y="3148639"/>
                    <a:pt x="4417782" y="3234940"/>
                    <a:pt x="4311697" y="3234940"/>
                  </a:cubicBezTo>
                  <a:lnTo>
                    <a:pt x="0" y="3234940"/>
                  </a:lnTo>
                  <a:lnTo>
                    <a:pt x="0" y="192593"/>
                  </a:lnTo>
                  <a:cubicBezTo>
                    <a:pt x="0" y="86301"/>
                    <a:pt x="86114" y="0"/>
                    <a:pt x="192198" y="0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7" name="Google Shape;4227;p193"/>
            <p:cNvSpPr/>
            <p:nvPr/>
          </p:nvSpPr>
          <p:spPr>
            <a:xfrm>
              <a:off x="2722307" y="6510114"/>
              <a:ext cx="4281391" cy="2733091"/>
            </a:xfrm>
            <a:custGeom>
              <a:rect b="b" l="l" r="r" t="t"/>
              <a:pathLst>
                <a:path extrusionOk="0" h="2733091" w="4281391">
                  <a:moveTo>
                    <a:pt x="554772" y="0"/>
                  </a:moveTo>
                  <a:lnTo>
                    <a:pt x="4281392" y="0"/>
                  </a:lnTo>
                  <a:lnTo>
                    <a:pt x="4281392" y="2185461"/>
                  </a:lnTo>
                  <a:cubicBezTo>
                    <a:pt x="4281392" y="2487732"/>
                    <a:pt x="4032893" y="2733092"/>
                    <a:pt x="3726732" y="2733092"/>
                  </a:cubicBezTo>
                  <a:lnTo>
                    <a:pt x="0" y="2733092"/>
                  </a:lnTo>
                  <a:lnTo>
                    <a:pt x="0" y="547621"/>
                  </a:lnTo>
                  <a:cubicBezTo>
                    <a:pt x="0" y="245353"/>
                    <a:pt x="248512" y="0"/>
                    <a:pt x="554659" y="0"/>
                  </a:cubicBezTo>
                  <a:lnTo>
                    <a:pt x="554772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8" name="Google Shape;4228;p193"/>
            <p:cNvSpPr/>
            <p:nvPr/>
          </p:nvSpPr>
          <p:spPr>
            <a:xfrm>
              <a:off x="4323202" y="7830472"/>
              <a:ext cx="4097885" cy="2875828"/>
            </a:xfrm>
            <a:custGeom>
              <a:rect b="b" l="l" r="r" t="t"/>
              <a:pathLst>
                <a:path extrusionOk="0" h="2875828" w="4097885">
                  <a:moveTo>
                    <a:pt x="0" y="112361"/>
                  </a:moveTo>
                  <a:cubicBezTo>
                    <a:pt x="0" y="50280"/>
                    <a:pt x="50289" y="0"/>
                    <a:pt x="112347" y="0"/>
                  </a:cubicBezTo>
                  <a:lnTo>
                    <a:pt x="4097886" y="0"/>
                  </a:lnTo>
                  <a:lnTo>
                    <a:pt x="4097886" y="2763439"/>
                  </a:lnTo>
                  <a:cubicBezTo>
                    <a:pt x="4097886" y="2825506"/>
                    <a:pt x="4049380" y="2875828"/>
                    <a:pt x="3987336" y="2875828"/>
                  </a:cubicBezTo>
                  <a:cubicBezTo>
                    <a:pt x="3367642" y="2875815"/>
                    <a:pt x="340778" y="2875815"/>
                    <a:pt x="0" y="2875815"/>
                  </a:cubicBezTo>
                  <a:cubicBezTo>
                    <a:pt x="0" y="2631593"/>
                    <a:pt x="0" y="613603"/>
                    <a:pt x="0" y="11236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29" name="Google Shape;4229;p193"/>
            <p:cNvSpPr/>
            <p:nvPr/>
          </p:nvSpPr>
          <p:spPr>
            <a:xfrm>
              <a:off x="6856762" y="10344381"/>
              <a:ext cx="1292405" cy="127299"/>
            </a:xfrm>
            <a:custGeom>
              <a:rect b="b" l="l" r="r" t="t"/>
              <a:pathLst>
                <a:path extrusionOk="0" h="127299" w="1292405">
                  <a:moveTo>
                    <a:pt x="1228779" y="0"/>
                  </a:moveTo>
                  <a:cubicBezTo>
                    <a:pt x="1263919" y="0"/>
                    <a:pt x="1292405" y="0"/>
                    <a:pt x="1292405" y="0"/>
                  </a:cubicBezTo>
                  <a:lnTo>
                    <a:pt x="1292405" y="127299"/>
                  </a:lnTo>
                  <a:cubicBezTo>
                    <a:pt x="1292405" y="127299"/>
                    <a:pt x="1263919" y="127299"/>
                    <a:pt x="1228779" y="127299"/>
                  </a:cubicBezTo>
                  <a:lnTo>
                    <a:pt x="63626" y="127299"/>
                  </a:lnTo>
                  <a:cubicBezTo>
                    <a:pt x="28486" y="127299"/>
                    <a:pt x="0" y="127299"/>
                    <a:pt x="0" y="127299"/>
                  </a:cubicBezTo>
                  <a:lnTo>
                    <a:pt x="0" y="0"/>
                  </a:lnTo>
                  <a:cubicBezTo>
                    <a:pt x="0" y="0"/>
                    <a:pt x="28486" y="0"/>
                    <a:pt x="63626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0" name="Google Shape;4230;p193"/>
            <p:cNvSpPr/>
            <p:nvPr/>
          </p:nvSpPr>
          <p:spPr>
            <a:xfrm>
              <a:off x="1958825" y="10877766"/>
              <a:ext cx="4503822" cy="292717"/>
            </a:xfrm>
            <a:custGeom>
              <a:rect b="b" l="l" r="r" t="t"/>
              <a:pathLst>
                <a:path extrusionOk="0" h="292717" w="4503822">
                  <a:moveTo>
                    <a:pt x="121387" y="0"/>
                  </a:moveTo>
                  <a:lnTo>
                    <a:pt x="4503823" y="0"/>
                  </a:lnTo>
                  <a:lnTo>
                    <a:pt x="4503823" y="171000"/>
                  </a:lnTo>
                  <a:cubicBezTo>
                    <a:pt x="4503823" y="238181"/>
                    <a:pt x="4449390" y="292718"/>
                    <a:pt x="4382333" y="292718"/>
                  </a:cubicBezTo>
                  <a:lnTo>
                    <a:pt x="0" y="292718"/>
                  </a:lnTo>
                  <a:lnTo>
                    <a:pt x="0" y="121731"/>
                  </a:lnTo>
                  <a:cubicBezTo>
                    <a:pt x="0" y="54537"/>
                    <a:pt x="54437" y="0"/>
                    <a:pt x="121487" y="0"/>
                  </a:cubicBezTo>
                  <a:lnTo>
                    <a:pt x="121387" y="0"/>
                  </a:ln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1" name="Google Shape;4231;p193"/>
            <p:cNvSpPr/>
            <p:nvPr/>
          </p:nvSpPr>
          <p:spPr>
            <a:xfrm>
              <a:off x="1958825" y="10877681"/>
              <a:ext cx="6662353" cy="292731"/>
            </a:xfrm>
            <a:custGeom>
              <a:rect b="b" l="l" r="r" t="t"/>
              <a:pathLst>
                <a:path extrusionOk="0" h="292731" w="6662353">
                  <a:moveTo>
                    <a:pt x="123572" y="98"/>
                  </a:moveTo>
                  <a:lnTo>
                    <a:pt x="6585663" y="98"/>
                  </a:lnTo>
                  <a:cubicBezTo>
                    <a:pt x="6627989" y="98"/>
                    <a:pt x="6662354" y="34532"/>
                    <a:pt x="6662354" y="76931"/>
                  </a:cubicBezTo>
                  <a:lnTo>
                    <a:pt x="6662354" y="292732"/>
                  </a:lnTo>
                  <a:lnTo>
                    <a:pt x="0" y="292732"/>
                  </a:lnTo>
                  <a:lnTo>
                    <a:pt x="0" y="123811"/>
                  </a:lnTo>
                  <a:cubicBezTo>
                    <a:pt x="0" y="55436"/>
                    <a:pt x="55330" y="0"/>
                    <a:pt x="123572" y="0"/>
                  </a:cubicBezTo>
                  <a:lnTo>
                    <a:pt x="123572" y="98"/>
                  </a:ln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2" name="Google Shape;4232;p193"/>
            <p:cNvSpPr/>
            <p:nvPr/>
          </p:nvSpPr>
          <p:spPr>
            <a:xfrm>
              <a:off x="6573310" y="11904441"/>
              <a:ext cx="129732" cy="129992"/>
            </a:xfrm>
            <a:custGeom>
              <a:rect b="b" l="l" r="r" t="t"/>
              <a:pathLst>
                <a:path extrusionOk="0" h="129992" w="129732">
                  <a:moveTo>
                    <a:pt x="64866" y="129992"/>
                  </a:moveTo>
                  <a:cubicBezTo>
                    <a:pt x="100691" y="129992"/>
                    <a:pt x="129733" y="100883"/>
                    <a:pt x="129733" y="64989"/>
                  </a:cubicBezTo>
                  <a:cubicBezTo>
                    <a:pt x="129733" y="29095"/>
                    <a:pt x="100691" y="0"/>
                    <a:pt x="64866" y="0"/>
                  </a:cubicBezTo>
                  <a:cubicBezTo>
                    <a:pt x="29042" y="0"/>
                    <a:pt x="0" y="29095"/>
                    <a:pt x="0" y="64989"/>
                  </a:cubicBezTo>
                  <a:cubicBezTo>
                    <a:pt x="0" y="100883"/>
                    <a:pt x="29042" y="129992"/>
                    <a:pt x="64866" y="12999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3" name="Google Shape;4233;p193"/>
            <p:cNvSpPr/>
            <p:nvPr/>
          </p:nvSpPr>
          <p:spPr>
            <a:xfrm>
              <a:off x="2722321" y="6510114"/>
              <a:ext cx="4134426" cy="2566727"/>
            </a:xfrm>
            <a:custGeom>
              <a:rect b="b" l="l" r="r" t="t"/>
              <a:pathLst>
                <a:path extrusionOk="0" h="2566727" w="4134426">
                  <a:moveTo>
                    <a:pt x="0" y="112389"/>
                  </a:moveTo>
                  <a:cubicBezTo>
                    <a:pt x="0" y="50318"/>
                    <a:pt x="50304" y="0"/>
                    <a:pt x="112347" y="0"/>
                  </a:cubicBezTo>
                  <a:lnTo>
                    <a:pt x="4134427" y="0"/>
                  </a:lnTo>
                  <a:lnTo>
                    <a:pt x="4134427" y="2454338"/>
                  </a:lnTo>
                  <a:cubicBezTo>
                    <a:pt x="4134427" y="2516419"/>
                    <a:pt x="4084123" y="2566728"/>
                    <a:pt x="4022080" y="2566728"/>
                  </a:cubicBezTo>
                  <a:lnTo>
                    <a:pt x="0" y="2566728"/>
                  </a:lnTo>
                  <a:lnTo>
                    <a:pt x="0" y="112389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4" name="Google Shape;4234;p193"/>
            <p:cNvSpPr/>
            <p:nvPr/>
          </p:nvSpPr>
          <p:spPr>
            <a:xfrm>
              <a:off x="2582881" y="6371329"/>
              <a:ext cx="1404752" cy="776953"/>
            </a:xfrm>
            <a:custGeom>
              <a:rect b="b" l="l" r="r" t="t"/>
              <a:pathLst>
                <a:path extrusionOk="0" h="776953" w="1404752">
                  <a:moveTo>
                    <a:pt x="1404753" y="0"/>
                  </a:moveTo>
                  <a:lnTo>
                    <a:pt x="140437" y="0"/>
                  </a:lnTo>
                  <a:cubicBezTo>
                    <a:pt x="62875" y="0"/>
                    <a:pt x="0" y="62897"/>
                    <a:pt x="0" y="140486"/>
                  </a:cubicBezTo>
                  <a:lnTo>
                    <a:pt x="0" y="776954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5" name="Google Shape;4235;p193"/>
            <p:cNvSpPr/>
            <p:nvPr/>
          </p:nvSpPr>
          <p:spPr>
            <a:xfrm>
              <a:off x="3041669" y="6798440"/>
              <a:ext cx="164420" cy="164492"/>
            </a:xfrm>
            <a:custGeom>
              <a:rect b="b" l="l" r="r" t="t"/>
              <a:pathLst>
                <a:path extrusionOk="0" h="164492" w="164420">
                  <a:moveTo>
                    <a:pt x="82210" y="164493"/>
                  </a:moveTo>
                  <a:cubicBezTo>
                    <a:pt x="127613" y="164493"/>
                    <a:pt x="164420" y="127670"/>
                    <a:pt x="164420" y="82246"/>
                  </a:cubicBezTo>
                  <a:cubicBezTo>
                    <a:pt x="164420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6" name="Google Shape;4236;p193"/>
            <p:cNvSpPr/>
            <p:nvPr/>
          </p:nvSpPr>
          <p:spPr>
            <a:xfrm>
              <a:off x="3374904" y="6798440"/>
              <a:ext cx="164434" cy="164492"/>
            </a:xfrm>
            <a:custGeom>
              <a:rect b="b" l="l" r="r" t="t"/>
              <a:pathLst>
                <a:path extrusionOk="0" h="164492" w="164434">
                  <a:moveTo>
                    <a:pt x="82224" y="164493"/>
                  </a:moveTo>
                  <a:cubicBezTo>
                    <a:pt x="127627" y="164493"/>
                    <a:pt x="164434" y="127670"/>
                    <a:pt x="164434" y="82246"/>
                  </a:cubicBezTo>
                  <a:cubicBezTo>
                    <a:pt x="164434" y="36823"/>
                    <a:pt x="127627" y="0"/>
                    <a:pt x="82224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24" y="164493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7" name="Google Shape;4237;p193"/>
            <p:cNvSpPr/>
            <p:nvPr/>
          </p:nvSpPr>
          <p:spPr>
            <a:xfrm>
              <a:off x="3708142" y="6798440"/>
              <a:ext cx="164420" cy="164492"/>
            </a:xfrm>
            <a:custGeom>
              <a:rect b="b" l="l" r="r" t="t"/>
              <a:pathLst>
                <a:path extrusionOk="0" h="164492" w="164420">
                  <a:moveTo>
                    <a:pt x="82210" y="164493"/>
                  </a:moveTo>
                  <a:cubicBezTo>
                    <a:pt x="127613" y="164493"/>
                    <a:pt x="164421" y="127670"/>
                    <a:pt x="164421" y="82246"/>
                  </a:cubicBezTo>
                  <a:cubicBezTo>
                    <a:pt x="164421" y="36823"/>
                    <a:pt x="127613" y="0"/>
                    <a:pt x="82210" y="0"/>
                  </a:cubicBezTo>
                  <a:cubicBezTo>
                    <a:pt x="36808" y="0"/>
                    <a:pt x="0" y="36823"/>
                    <a:pt x="0" y="82246"/>
                  </a:cubicBezTo>
                  <a:cubicBezTo>
                    <a:pt x="0" y="127670"/>
                    <a:pt x="36808" y="164493"/>
                    <a:pt x="82210" y="164493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8" name="Google Shape;4238;p193"/>
            <p:cNvSpPr/>
            <p:nvPr/>
          </p:nvSpPr>
          <p:spPr>
            <a:xfrm>
              <a:off x="7397743" y="5940073"/>
              <a:ext cx="1139665" cy="1140088"/>
            </a:xfrm>
            <a:custGeom>
              <a:rect b="b" l="l" r="r" t="t"/>
              <a:pathLst>
                <a:path extrusionOk="0" h="1140088" w="1139665">
                  <a:moveTo>
                    <a:pt x="1139666" y="570045"/>
                  </a:moveTo>
                  <a:cubicBezTo>
                    <a:pt x="1139666" y="884871"/>
                    <a:pt x="884539" y="1140089"/>
                    <a:pt x="569840" y="1140089"/>
                  </a:cubicBezTo>
                  <a:cubicBezTo>
                    <a:pt x="255127" y="1140089"/>
                    <a:pt x="0" y="884871"/>
                    <a:pt x="0" y="570045"/>
                  </a:cubicBezTo>
                  <a:cubicBezTo>
                    <a:pt x="0" y="255218"/>
                    <a:pt x="255127" y="0"/>
                    <a:pt x="569840" y="0"/>
                  </a:cubicBezTo>
                  <a:cubicBezTo>
                    <a:pt x="884539" y="0"/>
                    <a:pt x="1139666" y="255218"/>
                    <a:pt x="1139666" y="570045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9" name="Google Shape;4239;p193"/>
            <p:cNvSpPr/>
            <p:nvPr/>
          </p:nvSpPr>
          <p:spPr>
            <a:xfrm>
              <a:off x="7973411" y="6193141"/>
              <a:ext cx="14043" cy="633949"/>
            </a:xfrm>
            <a:custGeom>
              <a:rect b="b" l="l" r="r" t="t"/>
              <a:pathLst>
                <a:path extrusionOk="0" h="633949" w="14043">
                  <a:moveTo>
                    <a:pt x="0" y="0"/>
                  </a:moveTo>
                  <a:lnTo>
                    <a:pt x="0" y="633949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40" name="Google Shape;4240;p193"/>
            <p:cNvSpPr/>
            <p:nvPr/>
          </p:nvSpPr>
          <p:spPr>
            <a:xfrm>
              <a:off x="7725278" y="6193141"/>
              <a:ext cx="484568" cy="248193"/>
            </a:xfrm>
            <a:custGeom>
              <a:rect b="b" l="l" r="r" t="t"/>
              <a:pathLst>
                <a:path extrusionOk="0" h="248193" w="484568">
                  <a:moveTo>
                    <a:pt x="0" y="248193"/>
                  </a:moveTo>
                  <a:lnTo>
                    <a:pt x="248105" y="0"/>
                  </a:lnTo>
                  <a:lnTo>
                    <a:pt x="484569" y="236548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41" name="Google Shape;4241;p193"/>
          <p:cNvSpPr txBox="1"/>
          <p:nvPr>
            <p:ph idx="1" type="body"/>
          </p:nvPr>
        </p:nvSpPr>
        <p:spPr>
          <a:xfrm>
            <a:off x="992024" y="1478620"/>
            <a:ext cx="70515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None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2" name="Google Shape;4242;p193"/>
          <p:cNvSpPr txBox="1"/>
          <p:nvPr>
            <p:ph idx="2" type="body"/>
          </p:nvPr>
        </p:nvSpPr>
        <p:spPr>
          <a:xfrm>
            <a:off x="11227544" y="1815603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3" name="Google Shape;4243;p193"/>
          <p:cNvSpPr txBox="1"/>
          <p:nvPr>
            <p:ph idx="3" type="body"/>
          </p:nvPr>
        </p:nvSpPr>
        <p:spPr>
          <a:xfrm>
            <a:off x="11227544" y="2311609"/>
            <a:ext cx="76212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4" name="Google Shape;4244;p193"/>
          <p:cNvSpPr txBox="1"/>
          <p:nvPr>
            <p:ph idx="4" type="body"/>
          </p:nvPr>
        </p:nvSpPr>
        <p:spPr>
          <a:xfrm>
            <a:off x="11227544" y="4353769"/>
            <a:ext cx="76212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5" name="Google Shape;4245;p193"/>
          <p:cNvSpPr txBox="1"/>
          <p:nvPr>
            <p:ph idx="5" type="body"/>
          </p:nvPr>
        </p:nvSpPr>
        <p:spPr>
          <a:xfrm>
            <a:off x="11227544" y="6395928"/>
            <a:ext cx="76212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6" name="Google Shape;4246;p193"/>
          <p:cNvSpPr txBox="1"/>
          <p:nvPr>
            <p:ph idx="6" type="body"/>
          </p:nvPr>
        </p:nvSpPr>
        <p:spPr>
          <a:xfrm>
            <a:off x="11227544" y="8438089"/>
            <a:ext cx="7621200" cy="9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7" name="Google Shape;4247;p193"/>
          <p:cNvSpPr txBox="1"/>
          <p:nvPr>
            <p:ph idx="7" type="body"/>
          </p:nvPr>
        </p:nvSpPr>
        <p:spPr>
          <a:xfrm>
            <a:off x="11227544" y="3869032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8" name="Google Shape;4248;p193"/>
          <p:cNvSpPr txBox="1"/>
          <p:nvPr>
            <p:ph idx="8" type="body"/>
          </p:nvPr>
        </p:nvSpPr>
        <p:spPr>
          <a:xfrm>
            <a:off x="11227544" y="5911192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49" name="Google Shape;4249;p193"/>
          <p:cNvSpPr txBox="1"/>
          <p:nvPr>
            <p:ph idx="9" type="body"/>
          </p:nvPr>
        </p:nvSpPr>
        <p:spPr>
          <a:xfrm>
            <a:off x="11227544" y="7953352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0" name="Google Shape;4250;p193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литературы_2">
  <p:cSld name="список литературы_2">
    <p:bg>
      <p:bgPr>
        <a:solidFill>
          <a:schemeClr val="lt1"/>
        </a:solidFill>
      </p:bgPr>
    </p:bg>
    <p:spTree>
      <p:nvGrpSpPr>
        <p:cNvPr id="4251" name="Shape 4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252" name="Google Shape;4252;p1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8628380" cy="111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3" name="Google Shape;4253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2023" y="4173652"/>
            <a:ext cx="5962104" cy="472993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254" name="Google Shape;4254;p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255" name="Google Shape;4255;p194"/>
          <p:cNvSpPr txBox="1"/>
          <p:nvPr>
            <p:ph idx="1" type="body"/>
          </p:nvPr>
        </p:nvSpPr>
        <p:spPr>
          <a:xfrm>
            <a:off x="992024" y="1917738"/>
            <a:ext cx="59619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None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6" name="Google Shape;4256;p194"/>
          <p:cNvSpPr txBox="1"/>
          <p:nvPr>
            <p:ph idx="2" type="body"/>
          </p:nvPr>
        </p:nvSpPr>
        <p:spPr>
          <a:xfrm>
            <a:off x="10643576" y="1867044"/>
            <a:ext cx="8205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7" name="Google Shape;4257;p194"/>
          <p:cNvSpPr txBox="1"/>
          <p:nvPr>
            <p:ph idx="3" type="body"/>
          </p:nvPr>
        </p:nvSpPr>
        <p:spPr>
          <a:xfrm>
            <a:off x="10643576" y="3217148"/>
            <a:ext cx="8205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8" name="Google Shape;4258;p194"/>
          <p:cNvSpPr txBox="1"/>
          <p:nvPr>
            <p:ph idx="4" type="body"/>
          </p:nvPr>
        </p:nvSpPr>
        <p:spPr>
          <a:xfrm>
            <a:off x="10643576" y="4567251"/>
            <a:ext cx="8205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59" name="Google Shape;4259;p194"/>
          <p:cNvSpPr txBox="1"/>
          <p:nvPr>
            <p:ph idx="5" type="body"/>
          </p:nvPr>
        </p:nvSpPr>
        <p:spPr>
          <a:xfrm>
            <a:off x="10643576" y="5917354"/>
            <a:ext cx="8205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60" name="Google Shape;4260;p194"/>
          <p:cNvSpPr txBox="1"/>
          <p:nvPr>
            <p:ph idx="6" type="body"/>
          </p:nvPr>
        </p:nvSpPr>
        <p:spPr>
          <a:xfrm>
            <a:off x="10643576" y="7267458"/>
            <a:ext cx="8205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61" name="Google Shape;4261;p194"/>
          <p:cNvSpPr txBox="1"/>
          <p:nvPr>
            <p:ph idx="7" type="body"/>
          </p:nvPr>
        </p:nvSpPr>
        <p:spPr>
          <a:xfrm>
            <a:off x="10643576" y="8617560"/>
            <a:ext cx="82050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62" name="Google Shape;4262;p194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-код_1">
  <p:cSld name="QR-код_1">
    <p:bg>
      <p:bgPr>
        <a:solidFill>
          <a:schemeClr val="lt2"/>
        </a:solidFill>
      </p:bgPr>
    </p:bg>
    <p:spTree>
      <p:nvGrpSpPr>
        <p:cNvPr id="4263" name="Shape 4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4" name="Google Shape;4264;p195"/>
          <p:cNvGrpSpPr/>
          <p:nvPr/>
        </p:nvGrpSpPr>
        <p:grpSpPr>
          <a:xfrm>
            <a:off x="11343226" y="2371960"/>
            <a:ext cx="6418210" cy="6417408"/>
            <a:chOff x="13946343" y="2921000"/>
            <a:chExt cx="7887686" cy="7886700"/>
          </a:xfrm>
        </p:grpSpPr>
        <p:pic>
          <p:nvPicPr>
            <p:cNvPr descr=" " id="4265" name="Google Shape;4265;p19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3946343" y="2921000"/>
              <a:ext cx="128286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4266" name="Google Shape;4266;p19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51169" y="9525000"/>
              <a:ext cx="128286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4267" name="Google Shape;4267;p19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551169" y="2921000"/>
              <a:ext cx="1282860" cy="128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 " id="4268" name="Google Shape;4268;p19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46343" y="9525000"/>
              <a:ext cx="1282860" cy="1282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69" name="Google Shape;4269;p195"/>
          <p:cNvSpPr/>
          <p:nvPr>
            <p:ph idx="2" type="pic"/>
          </p:nvPr>
        </p:nvSpPr>
        <p:spPr>
          <a:xfrm>
            <a:off x="12079669" y="3109722"/>
            <a:ext cx="4939800" cy="4939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descr=" " id="4270" name="Google Shape;4270;p19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271" name="Google Shape;4271;p195"/>
          <p:cNvSpPr txBox="1"/>
          <p:nvPr>
            <p:ph idx="1" type="body"/>
          </p:nvPr>
        </p:nvSpPr>
        <p:spPr>
          <a:xfrm>
            <a:off x="2082268" y="5471560"/>
            <a:ext cx="70515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R-код_2">
  <p:cSld name="QR-код_2">
    <p:bg>
      <p:bgPr>
        <a:solidFill>
          <a:schemeClr val="lt2"/>
        </a:solidFill>
      </p:bgPr>
    </p:bg>
    <p:spTree>
      <p:nvGrpSpPr>
        <p:cNvPr id="4272" name="Shape 4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3" name="Google Shape;4273;p196"/>
          <p:cNvSpPr/>
          <p:nvPr>
            <p:ph idx="2" type="pic"/>
          </p:nvPr>
        </p:nvSpPr>
        <p:spPr>
          <a:xfrm>
            <a:off x="12079669" y="3109722"/>
            <a:ext cx="4939800" cy="4939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descr=" " id="4274" name="Google Shape;4274;p1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275" name="Google Shape;4275;p196"/>
          <p:cNvSpPr txBox="1"/>
          <p:nvPr>
            <p:ph idx="1" type="body"/>
          </p:nvPr>
        </p:nvSpPr>
        <p:spPr>
          <a:xfrm>
            <a:off x="2082268" y="5471560"/>
            <a:ext cx="70515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None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76" name="Google Shape;4276;p196"/>
          <p:cNvSpPr/>
          <p:nvPr/>
        </p:nvSpPr>
        <p:spPr>
          <a:xfrm>
            <a:off x="981690" y="981678"/>
            <a:ext cx="5487610" cy="5487610"/>
          </a:xfrm>
          <a:custGeom>
            <a:rect b="b" l="l" r="r" t="t"/>
            <a:pathLst>
              <a:path extrusionOk="0" h="6325775" w="6325775">
                <a:moveTo>
                  <a:pt x="0" y="6325775"/>
                </a:moveTo>
                <a:lnTo>
                  <a:pt x="0" y="373768"/>
                </a:lnTo>
                <a:cubicBezTo>
                  <a:pt x="0" y="167342"/>
                  <a:pt x="167342" y="0"/>
                  <a:pt x="373768" y="0"/>
                </a:cubicBezTo>
                <a:lnTo>
                  <a:pt x="6325775" y="0"/>
                </a:lnTo>
              </a:path>
            </a:pathLst>
          </a:cu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7" name="Google Shape;4277;p196"/>
          <p:cNvSpPr/>
          <p:nvPr/>
        </p:nvSpPr>
        <p:spPr>
          <a:xfrm>
            <a:off x="13362603" y="4681651"/>
            <a:ext cx="5488977" cy="5488977"/>
          </a:xfrm>
          <a:custGeom>
            <a:rect b="b" l="l" r="r" t="t"/>
            <a:pathLst>
              <a:path extrusionOk="0" h="6755664" w="6755664">
                <a:moveTo>
                  <a:pt x="6755664" y="0"/>
                </a:moveTo>
                <a:lnTo>
                  <a:pt x="6755664" y="6755664"/>
                </a:lnTo>
                <a:lnTo>
                  <a:pt x="0" y="6755664"/>
                </a:lnTo>
              </a:path>
            </a:pathLst>
          </a:cu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_1">
  <p:cSld name="закрывающий_1">
    <p:bg>
      <p:bgPr>
        <a:solidFill>
          <a:schemeClr val="dk1"/>
        </a:solidFill>
      </p:bgPr>
    </p:bg>
    <p:spTree>
      <p:nvGrpSpPr>
        <p:cNvPr id="4278" name="Shape 4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79" name="Google Shape;4279;p197"/>
          <p:cNvCxnSpPr/>
          <p:nvPr/>
        </p:nvCxnSpPr>
        <p:spPr>
          <a:xfrm>
            <a:off x="986733" y="2517638"/>
            <a:ext cx="71754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80" name="Google Shape;4280;p197"/>
          <p:cNvCxnSpPr/>
          <p:nvPr/>
        </p:nvCxnSpPr>
        <p:spPr>
          <a:xfrm>
            <a:off x="8633416" y="3048367"/>
            <a:ext cx="0" cy="7131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81" name="Google Shape;4281;p197"/>
          <p:cNvCxnSpPr/>
          <p:nvPr/>
        </p:nvCxnSpPr>
        <p:spPr>
          <a:xfrm>
            <a:off x="8633416" y="992011"/>
            <a:ext cx="0" cy="1074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82" name="Google Shape;4282;p197"/>
          <p:cNvCxnSpPr/>
          <p:nvPr/>
        </p:nvCxnSpPr>
        <p:spPr>
          <a:xfrm>
            <a:off x="9147406" y="2517638"/>
            <a:ext cx="97062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 " id="4283" name="Google Shape;4283;p1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92011"/>
            <a:ext cx="5662709" cy="99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4" name="Google Shape;4284;p1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69759" y="3048367"/>
            <a:ext cx="9883906" cy="7144819"/>
          </a:xfrm>
          <a:prstGeom prst="rect">
            <a:avLst/>
          </a:prstGeom>
          <a:noFill/>
          <a:ln>
            <a:noFill/>
          </a:ln>
        </p:spPr>
      </p:pic>
      <p:sp>
        <p:nvSpPr>
          <p:cNvPr id="4285" name="Google Shape;4285;p197"/>
          <p:cNvSpPr txBox="1"/>
          <p:nvPr>
            <p:ph idx="1" type="body"/>
          </p:nvPr>
        </p:nvSpPr>
        <p:spPr>
          <a:xfrm>
            <a:off x="992024" y="3001301"/>
            <a:ext cx="71754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86" name="Google Shape;4286;p197"/>
          <p:cNvSpPr txBox="1"/>
          <p:nvPr>
            <p:ph idx="2" type="body"/>
          </p:nvPr>
        </p:nvSpPr>
        <p:spPr>
          <a:xfrm>
            <a:off x="992023" y="9932990"/>
            <a:ext cx="434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_2">
  <p:cSld name="закрывающий_2">
    <p:bg>
      <p:bgPr>
        <a:solidFill>
          <a:schemeClr val="dk1"/>
        </a:solidFill>
      </p:bgPr>
    </p:bg>
    <p:spTree>
      <p:nvGrpSpPr>
        <p:cNvPr id="4287" name="Shape 4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88" name="Google Shape;4288;p198"/>
          <p:cNvCxnSpPr/>
          <p:nvPr/>
        </p:nvCxnSpPr>
        <p:spPr>
          <a:xfrm>
            <a:off x="986733" y="2517638"/>
            <a:ext cx="71754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89" name="Google Shape;4289;p198"/>
          <p:cNvCxnSpPr/>
          <p:nvPr/>
        </p:nvCxnSpPr>
        <p:spPr>
          <a:xfrm>
            <a:off x="8633416" y="3048367"/>
            <a:ext cx="0" cy="7131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90" name="Google Shape;4290;p198"/>
          <p:cNvCxnSpPr/>
          <p:nvPr/>
        </p:nvCxnSpPr>
        <p:spPr>
          <a:xfrm>
            <a:off x="8633416" y="992011"/>
            <a:ext cx="0" cy="1074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 " id="4291" name="Google Shape;4291;p1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92011"/>
            <a:ext cx="5662709" cy="994948"/>
          </a:xfrm>
          <a:prstGeom prst="rect">
            <a:avLst/>
          </a:prstGeom>
          <a:noFill/>
          <a:ln>
            <a:noFill/>
          </a:ln>
        </p:spPr>
      </p:pic>
      <p:sp>
        <p:nvSpPr>
          <p:cNvPr id="4292" name="Google Shape;4292;p198"/>
          <p:cNvSpPr txBox="1"/>
          <p:nvPr>
            <p:ph idx="1" type="body"/>
          </p:nvPr>
        </p:nvSpPr>
        <p:spPr>
          <a:xfrm>
            <a:off x="992024" y="3001301"/>
            <a:ext cx="71754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3" name="Google Shape;4293;p198"/>
          <p:cNvSpPr txBox="1"/>
          <p:nvPr>
            <p:ph idx="2" type="body"/>
          </p:nvPr>
        </p:nvSpPr>
        <p:spPr>
          <a:xfrm>
            <a:off x="992023" y="9932990"/>
            <a:ext cx="434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94" name="Google Shape;4294;p198"/>
          <p:cNvSpPr/>
          <p:nvPr>
            <p:ph idx="3" type="pic"/>
          </p:nvPr>
        </p:nvSpPr>
        <p:spPr>
          <a:xfrm>
            <a:off x="9629231" y="992011"/>
            <a:ext cx="9210000" cy="9200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крывающий_3">
  <p:cSld name="закрывающий_3">
    <p:bg>
      <p:bgPr>
        <a:solidFill>
          <a:schemeClr val="dk1"/>
        </a:solidFill>
      </p:bgPr>
    </p:bg>
    <p:spTree>
      <p:nvGrpSpPr>
        <p:cNvPr id="4295" name="Shape 4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96" name="Google Shape;4296;p199"/>
          <p:cNvCxnSpPr/>
          <p:nvPr/>
        </p:nvCxnSpPr>
        <p:spPr>
          <a:xfrm>
            <a:off x="986733" y="2517638"/>
            <a:ext cx="71754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97" name="Google Shape;4297;p199"/>
          <p:cNvCxnSpPr/>
          <p:nvPr/>
        </p:nvCxnSpPr>
        <p:spPr>
          <a:xfrm>
            <a:off x="8633416" y="3048367"/>
            <a:ext cx="0" cy="7131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98" name="Google Shape;4298;p199"/>
          <p:cNvCxnSpPr/>
          <p:nvPr/>
        </p:nvCxnSpPr>
        <p:spPr>
          <a:xfrm>
            <a:off x="8633416" y="992011"/>
            <a:ext cx="0" cy="1074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 " id="4299" name="Google Shape;4299;p1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92011"/>
            <a:ext cx="5662709" cy="994948"/>
          </a:xfrm>
          <a:prstGeom prst="rect">
            <a:avLst/>
          </a:prstGeom>
          <a:noFill/>
          <a:ln>
            <a:noFill/>
          </a:ln>
        </p:spPr>
      </p:pic>
      <p:sp>
        <p:nvSpPr>
          <p:cNvPr id="4300" name="Google Shape;4300;p199"/>
          <p:cNvSpPr txBox="1"/>
          <p:nvPr>
            <p:ph idx="1" type="body"/>
          </p:nvPr>
        </p:nvSpPr>
        <p:spPr>
          <a:xfrm>
            <a:off x="992024" y="3001301"/>
            <a:ext cx="7175400" cy="2295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01" name="Google Shape;4301;p199"/>
          <p:cNvSpPr txBox="1"/>
          <p:nvPr>
            <p:ph idx="2" type="body"/>
          </p:nvPr>
        </p:nvSpPr>
        <p:spPr>
          <a:xfrm>
            <a:off x="992023" y="9932990"/>
            <a:ext cx="434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4302" name="Google Shape;4302;p199"/>
          <p:cNvCxnSpPr/>
          <p:nvPr/>
        </p:nvCxnSpPr>
        <p:spPr>
          <a:xfrm>
            <a:off x="9147406" y="2517638"/>
            <a:ext cx="97062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303" name="Google Shape;4303;p199"/>
          <p:cNvGrpSpPr/>
          <p:nvPr/>
        </p:nvGrpSpPr>
        <p:grpSpPr>
          <a:xfrm>
            <a:off x="10328761" y="3182198"/>
            <a:ext cx="8512305" cy="6987544"/>
            <a:chOff x="12693574" y="3910775"/>
            <a:chExt cx="10461233" cy="8587371"/>
          </a:xfrm>
        </p:grpSpPr>
        <p:sp>
          <p:nvSpPr>
            <p:cNvPr id="4304" name="Google Shape;4304;p199"/>
            <p:cNvSpPr/>
            <p:nvPr/>
          </p:nvSpPr>
          <p:spPr>
            <a:xfrm>
              <a:off x="12693574" y="3910775"/>
              <a:ext cx="3796607" cy="4581473"/>
            </a:xfrm>
            <a:custGeom>
              <a:rect b="b" l="l" r="r" t="t"/>
              <a:pathLst>
                <a:path extrusionOk="0" h="4581473" w="3796607">
                  <a:moveTo>
                    <a:pt x="3208893" y="4581474"/>
                  </a:moveTo>
                  <a:lnTo>
                    <a:pt x="2292068" y="4581474"/>
                  </a:lnTo>
                  <a:cubicBezTo>
                    <a:pt x="1026197" y="4581474"/>
                    <a:pt x="0" y="3555876"/>
                    <a:pt x="0" y="2290732"/>
                  </a:cubicBezTo>
                  <a:lnTo>
                    <a:pt x="0" y="2290732"/>
                  </a:lnTo>
                  <a:cubicBezTo>
                    <a:pt x="0" y="1025597"/>
                    <a:pt x="1026195" y="0"/>
                    <a:pt x="2292068" y="0"/>
                  </a:cubicBezTo>
                  <a:lnTo>
                    <a:pt x="3796608" y="0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5" name="Google Shape;4305;p199"/>
            <p:cNvSpPr/>
            <p:nvPr/>
          </p:nvSpPr>
          <p:spPr>
            <a:xfrm>
              <a:off x="16521177" y="12028253"/>
              <a:ext cx="6629378" cy="469893"/>
            </a:xfrm>
            <a:custGeom>
              <a:rect b="b" l="l" r="r" t="t"/>
              <a:pathLst>
                <a:path extrusionOk="0" h="469893" w="6629378">
                  <a:moveTo>
                    <a:pt x="0" y="0"/>
                  </a:moveTo>
                  <a:lnTo>
                    <a:pt x="6499362" y="0"/>
                  </a:lnTo>
                  <a:cubicBezTo>
                    <a:pt x="6571170" y="0"/>
                    <a:pt x="6629378" y="58174"/>
                    <a:pt x="6629378" y="129941"/>
                  </a:cubicBezTo>
                  <a:lnTo>
                    <a:pt x="6629378" y="469893"/>
                  </a:lnTo>
                  <a:lnTo>
                    <a:pt x="0" y="469893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6" name="Google Shape;4306;p199"/>
            <p:cNvSpPr/>
            <p:nvPr/>
          </p:nvSpPr>
          <p:spPr>
            <a:xfrm>
              <a:off x="13222502" y="12028253"/>
              <a:ext cx="6629375" cy="469893"/>
            </a:xfrm>
            <a:custGeom>
              <a:rect b="b" l="l" r="r" t="t"/>
              <a:pathLst>
                <a:path extrusionOk="0" h="469893" w="6629375">
                  <a:moveTo>
                    <a:pt x="0" y="259882"/>
                  </a:moveTo>
                  <a:cubicBezTo>
                    <a:pt x="0" y="116350"/>
                    <a:pt x="116421" y="0"/>
                    <a:pt x="260033" y="0"/>
                  </a:cubicBezTo>
                  <a:lnTo>
                    <a:pt x="6629376" y="0"/>
                  </a:lnTo>
                  <a:lnTo>
                    <a:pt x="6629376" y="210011"/>
                  </a:lnTo>
                  <a:cubicBezTo>
                    <a:pt x="6629376" y="353543"/>
                    <a:pt x="6512946" y="469893"/>
                    <a:pt x="6369343" y="469893"/>
                  </a:cubicBezTo>
                  <a:lnTo>
                    <a:pt x="0" y="46989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7" name="Google Shape;4307;p199"/>
            <p:cNvSpPr/>
            <p:nvPr/>
          </p:nvSpPr>
          <p:spPr>
            <a:xfrm>
              <a:off x="16525429" y="7094331"/>
              <a:ext cx="6629378" cy="4933882"/>
            </a:xfrm>
            <a:custGeom>
              <a:rect b="b" l="l" r="r" t="t"/>
              <a:pathLst>
                <a:path extrusionOk="0" h="4933882" w="6629378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629379" y="0"/>
                  </a:lnTo>
                  <a:lnTo>
                    <a:pt x="6629379" y="4674001"/>
                  </a:lnTo>
                  <a:cubicBezTo>
                    <a:pt x="6629379" y="4817534"/>
                    <a:pt x="6512961" y="4933883"/>
                    <a:pt x="6369346" y="4933883"/>
                  </a:cubicBezTo>
                  <a:lnTo>
                    <a:pt x="0" y="4933883"/>
                  </a:lnTo>
                  <a:lnTo>
                    <a:pt x="0" y="259882"/>
                  </a:ln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8" name="Google Shape;4308;p199"/>
            <p:cNvSpPr/>
            <p:nvPr/>
          </p:nvSpPr>
          <p:spPr>
            <a:xfrm>
              <a:off x="15009136" y="6565705"/>
              <a:ext cx="6629378" cy="4064591"/>
            </a:xfrm>
            <a:custGeom>
              <a:rect b="b" l="l" r="r" t="t"/>
              <a:pathLst>
                <a:path extrusionOk="0" h="4064591" w="6629378">
                  <a:moveTo>
                    <a:pt x="831417" y="0"/>
                  </a:moveTo>
                  <a:lnTo>
                    <a:pt x="6629378" y="0"/>
                  </a:lnTo>
                  <a:lnTo>
                    <a:pt x="6629378" y="3250173"/>
                  </a:lnTo>
                  <a:cubicBezTo>
                    <a:pt x="6629378" y="3699704"/>
                    <a:pt x="6256946" y="4064591"/>
                    <a:pt x="5798131" y="4064591"/>
                  </a:cubicBezTo>
                  <a:lnTo>
                    <a:pt x="0" y="4064591"/>
                  </a:lnTo>
                  <a:lnTo>
                    <a:pt x="0" y="814405"/>
                  </a:lnTo>
                  <a:cubicBezTo>
                    <a:pt x="0" y="364887"/>
                    <a:pt x="372433" y="0"/>
                    <a:pt x="831261" y="0"/>
                  </a:cubicBezTo>
                  <a:lnTo>
                    <a:pt x="831417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9" name="Google Shape;4309;p199"/>
            <p:cNvSpPr/>
            <p:nvPr/>
          </p:nvSpPr>
          <p:spPr>
            <a:xfrm>
              <a:off x="16760512" y="7329290"/>
              <a:ext cx="6159212" cy="4463990"/>
            </a:xfrm>
            <a:custGeom>
              <a:rect b="b" l="l" r="r" t="t"/>
              <a:pathLst>
                <a:path extrusionOk="0" h="4463990" w="615921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4204109"/>
                  </a:lnTo>
                  <a:cubicBezTo>
                    <a:pt x="6159213" y="4347642"/>
                    <a:pt x="6042783" y="4463991"/>
                    <a:pt x="5899180" y="4463991"/>
                  </a:cubicBezTo>
                  <a:lnTo>
                    <a:pt x="0" y="4463991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0" name="Google Shape;4310;p199"/>
            <p:cNvSpPr/>
            <p:nvPr/>
          </p:nvSpPr>
          <p:spPr>
            <a:xfrm>
              <a:off x="20639401" y="11111910"/>
              <a:ext cx="1810143" cy="211452"/>
            </a:xfrm>
            <a:custGeom>
              <a:rect b="b" l="l" r="r" t="t"/>
              <a:pathLst>
                <a:path extrusionOk="0" h="211452" w="1810143">
                  <a:moveTo>
                    <a:pt x="1704356" y="0"/>
                  </a:moveTo>
                  <a:cubicBezTo>
                    <a:pt x="1762781" y="0"/>
                    <a:pt x="1810143" y="0"/>
                    <a:pt x="1810143" y="0"/>
                  </a:cubicBezTo>
                  <a:lnTo>
                    <a:pt x="1810143" y="211453"/>
                  </a:lnTo>
                  <a:cubicBezTo>
                    <a:pt x="1810143" y="211453"/>
                    <a:pt x="1762781" y="211453"/>
                    <a:pt x="1704356" y="211453"/>
                  </a:cubicBezTo>
                  <a:lnTo>
                    <a:pt x="105788" y="211453"/>
                  </a:lnTo>
                  <a:cubicBezTo>
                    <a:pt x="47363" y="211453"/>
                    <a:pt x="0" y="211453"/>
                    <a:pt x="0" y="211453"/>
                  </a:cubicBezTo>
                  <a:lnTo>
                    <a:pt x="0" y="0"/>
                  </a:lnTo>
                  <a:cubicBezTo>
                    <a:pt x="0" y="0"/>
                    <a:pt x="47363" y="0"/>
                    <a:pt x="105788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1" name="Google Shape;4311;p199"/>
            <p:cNvSpPr/>
            <p:nvPr/>
          </p:nvSpPr>
          <p:spPr>
            <a:xfrm>
              <a:off x="15244232" y="6589186"/>
              <a:ext cx="6159212" cy="3806138"/>
            </a:xfrm>
            <a:custGeom>
              <a:rect b="b" l="l" r="r" t="t"/>
              <a:pathLst>
                <a:path extrusionOk="0" h="3806138" w="6159212">
                  <a:moveTo>
                    <a:pt x="0" y="259882"/>
                  </a:moveTo>
                  <a:cubicBezTo>
                    <a:pt x="0" y="116349"/>
                    <a:pt x="116430" y="0"/>
                    <a:pt x="260033" y="0"/>
                  </a:cubicBezTo>
                  <a:lnTo>
                    <a:pt x="6159213" y="0"/>
                  </a:lnTo>
                  <a:lnTo>
                    <a:pt x="6159213" y="3546257"/>
                  </a:lnTo>
                  <a:cubicBezTo>
                    <a:pt x="6159213" y="3689790"/>
                    <a:pt x="6042783" y="3806139"/>
                    <a:pt x="5899179" y="3806139"/>
                  </a:cubicBezTo>
                  <a:lnTo>
                    <a:pt x="0" y="3806139"/>
                  </a:lnTo>
                  <a:lnTo>
                    <a:pt x="0" y="259882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2" name="Google Shape;4312;p199"/>
            <p:cNvSpPr/>
            <p:nvPr/>
          </p:nvSpPr>
          <p:spPr>
            <a:xfrm>
              <a:off x="15009149" y="6354226"/>
              <a:ext cx="2092253" cy="1151237"/>
            </a:xfrm>
            <a:custGeom>
              <a:rect b="b" l="l" r="r" t="t"/>
              <a:pathLst>
                <a:path extrusionOk="0" h="1151237" w="2092253">
                  <a:moveTo>
                    <a:pt x="2092253" y="0"/>
                  </a:moveTo>
                  <a:lnTo>
                    <a:pt x="390050" y="0"/>
                  </a:lnTo>
                  <a:cubicBezTo>
                    <a:pt x="174638" y="0"/>
                    <a:pt x="0" y="174524"/>
                    <a:pt x="0" y="389823"/>
                  </a:cubicBezTo>
                  <a:lnTo>
                    <a:pt x="0" y="1151238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3" name="Google Shape;4313;p199"/>
            <p:cNvSpPr/>
            <p:nvPr/>
          </p:nvSpPr>
          <p:spPr>
            <a:xfrm>
              <a:off x="15714385" y="7059078"/>
              <a:ext cx="235096" cy="234946"/>
            </a:xfrm>
            <a:custGeom>
              <a:rect b="b" l="l" r="r" t="t"/>
              <a:pathLst>
                <a:path extrusionOk="0" h="234946" w="235096">
                  <a:moveTo>
                    <a:pt x="117548" y="234946"/>
                  </a:moveTo>
                  <a:cubicBezTo>
                    <a:pt x="182465" y="234946"/>
                    <a:pt x="235096" y="182346"/>
                    <a:pt x="235096" y="117467"/>
                  </a:cubicBezTo>
                  <a:cubicBezTo>
                    <a:pt x="235096" y="52587"/>
                    <a:pt x="182465" y="0"/>
                    <a:pt x="117548" y="0"/>
                  </a:cubicBezTo>
                  <a:cubicBezTo>
                    <a:pt x="52631" y="0"/>
                    <a:pt x="0" y="52587"/>
                    <a:pt x="0" y="117467"/>
                  </a:cubicBezTo>
                  <a:cubicBezTo>
                    <a:pt x="0" y="182346"/>
                    <a:pt x="52631" y="234946"/>
                    <a:pt x="117548" y="23494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4" name="Google Shape;4314;p199"/>
            <p:cNvSpPr/>
            <p:nvPr/>
          </p:nvSpPr>
          <p:spPr>
            <a:xfrm>
              <a:off x="16184564" y="7059078"/>
              <a:ext cx="235083" cy="234946"/>
            </a:xfrm>
            <a:custGeom>
              <a:rect b="b" l="l" r="r" t="t"/>
              <a:pathLst>
                <a:path extrusionOk="0" h="234946" w="235083">
                  <a:moveTo>
                    <a:pt x="117535" y="234946"/>
                  </a:moveTo>
                  <a:cubicBezTo>
                    <a:pt x="182453" y="234946"/>
                    <a:pt x="235083" y="182346"/>
                    <a:pt x="235083" y="117467"/>
                  </a:cubicBezTo>
                  <a:cubicBezTo>
                    <a:pt x="235083" y="52587"/>
                    <a:pt x="182453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5" name="Google Shape;4315;p199"/>
            <p:cNvSpPr/>
            <p:nvPr/>
          </p:nvSpPr>
          <p:spPr>
            <a:xfrm>
              <a:off x="16654730" y="7059078"/>
              <a:ext cx="235082" cy="234946"/>
            </a:xfrm>
            <a:custGeom>
              <a:rect b="b" l="l" r="r" t="t"/>
              <a:pathLst>
                <a:path extrusionOk="0" h="234946" w="235082">
                  <a:moveTo>
                    <a:pt x="117535" y="234946"/>
                  </a:moveTo>
                  <a:cubicBezTo>
                    <a:pt x="182452" y="234946"/>
                    <a:pt x="235083" y="182346"/>
                    <a:pt x="235083" y="117467"/>
                  </a:cubicBezTo>
                  <a:cubicBezTo>
                    <a:pt x="235083" y="52587"/>
                    <a:pt x="182452" y="0"/>
                    <a:pt x="117535" y="0"/>
                  </a:cubicBezTo>
                  <a:cubicBezTo>
                    <a:pt x="52618" y="0"/>
                    <a:pt x="0" y="52587"/>
                    <a:pt x="0" y="117467"/>
                  </a:cubicBezTo>
                  <a:cubicBezTo>
                    <a:pt x="0" y="182346"/>
                    <a:pt x="52618" y="234946"/>
                    <a:pt x="117535" y="23494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6" name="Google Shape;4316;p199"/>
            <p:cNvSpPr/>
            <p:nvPr/>
          </p:nvSpPr>
          <p:spPr>
            <a:xfrm>
              <a:off x="12928658" y="9573006"/>
              <a:ext cx="1645585" cy="1644623"/>
            </a:xfrm>
            <a:custGeom>
              <a:rect b="b" l="l" r="r" t="t"/>
              <a:pathLst>
                <a:path extrusionOk="0" h="1644623" w="1645585">
                  <a:moveTo>
                    <a:pt x="822793" y="1644624"/>
                  </a:moveTo>
                  <a:cubicBezTo>
                    <a:pt x="1277235" y="1644624"/>
                    <a:pt x="1645585" y="1276488"/>
                    <a:pt x="1645585" y="822305"/>
                  </a:cubicBezTo>
                  <a:cubicBezTo>
                    <a:pt x="1645585" y="368136"/>
                    <a:pt x="1277235" y="0"/>
                    <a:pt x="822793" y="0"/>
                  </a:cubicBezTo>
                  <a:cubicBezTo>
                    <a:pt x="368351" y="0"/>
                    <a:pt x="0" y="368136"/>
                    <a:pt x="0" y="822305"/>
                  </a:cubicBezTo>
                  <a:cubicBezTo>
                    <a:pt x="0" y="1276488"/>
                    <a:pt x="368351" y="1644624"/>
                    <a:pt x="822793" y="1644624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7" name="Google Shape;4317;p199"/>
            <p:cNvSpPr/>
            <p:nvPr/>
          </p:nvSpPr>
          <p:spPr>
            <a:xfrm>
              <a:off x="13751469" y="9939622"/>
              <a:ext cx="13001" cy="925620"/>
            </a:xfrm>
            <a:custGeom>
              <a:rect b="b" l="l" r="r" t="t"/>
              <a:pathLst>
                <a:path extrusionOk="0" h="925620" w="13001">
                  <a:moveTo>
                    <a:pt x="0" y="925621"/>
                  </a:moveTo>
                  <a:lnTo>
                    <a:pt x="0" y="0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8" name="Google Shape;4318;p199"/>
            <p:cNvSpPr/>
            <p:nvPr/>
          </p:nvSpPr>
          <p:spPr>
            <a:xfrm>
              <a:off x="13410583" y="9925445"/>
              <a:ext cx="681740" cy="355999"/>
            </a:xfrm>
            <a:custGeom>
              <a:rect b="b" l="l" r="r" t="t"/>
              <a:pathLst>
                <a:path extrusionOk="0" h="355999" w="681740">
                  <a:moveTo>
                    <a:pt x="681741" y="355999"/>
                  </a:moveTo>
                  <a:lnTo>
                    <a:pt x="340871" y="0"/>
                  </a:lnTo>
                  <a:lnTo>
                    <a:pt x="0" y="355999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9" name="Google Shape;4319;p199"/>
          <p:cNvSpPr/>
          <p:nvPr/>
        </p:nvSpPr>
        <p:spPr>
          <a:xfrm>
            <a:off x="13329790" y="3096003"/>
            <a:ext cx="171905" cy="171805"/>
          </a:xfrm>
          <a:custGeom>
            <a:rect b="b" l="l" r="r" t="t"/>
            <a:pathLst>
              <a:path extrusionOk="0" h="211452" w="211575">
                <a:moveTo>
                  <a:pt x="105781" y="211453"/>
                </a:moveTo>
                <a:cubicBezTo>
                  <a:pt x="164211" y="211453"/>
                  <a:pt x="211576" y="164117"/>
                  <a:pt x="211576" y="105726"/>
                </a:cubicBezTo>
                <a:cubicBezTo>
                  <a:pt x="211576" y="47335"/>
                  <a:pt x="164211" y="0"/>
                  <a:pt x="105781" y="0"/>
                </a:cubicBezTo>
                <a:cubicBezTo>
                  <a:pt x="47352" y="0"/>
                  <a:pt x="0" y="47335"/>
                  <a:pt x="0" y="105726"/>
                </a:cubicBezTo>
                <a:cubicBezTo>
                  <a:pt x="0" y="164117"/>
                  <a:pt x="47352" y="211453"/>
                  <a:pt x="105781" y="211453"/>
                </a:cubicBezTo>
                <a:close/>
              </a:path>
            </a:pathLst>
          </a:custGeom>
          <a:solidFill>
            <a:srgbClr val="E6E6E6"/>
          </a:solidFill>
          <a:ln>
            <a:noFill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стка слайда с левой плашкой (светлый)">
  <p:cSld name="верстка слайда с левой плашкой (светлый)">
    <p:bg>
      <p:bgPr>
        <a:solidFill>
          <a:schemeClr val="lt1"/>
        </a:solidFill>
      </p:bgPr>
    </p:bg>
    <p:spTree>
      <p:nvGrpSpPr>
        <p:cNvPr id="4320" name="Shape 4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321" name="Google Shape;4321;p2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2" name="Google Shape;4322;p200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левой плашкой_1">
  <p:cSld name="слайд с левой плашкой_1">
    <p:bg>
      <p:bgPr>
        <a:solidFill>
          <a:schemeClr val="lt1"/>
        </a:solidFill>
      </p:bgPr>
    </p:bg>
    <p:spTree>
      <p:nvGrpSpPr>
        <p:cNvPr id="4323" name="Shape 4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4" name="Google Shape;4324;p201"/>
          <p:cNvSpPr/>
          <p:nvPr/>
        </p:nvSpPr>
        <p:spPr>
          <a:xfrm>
            <a:off x="0" y="0"/>
            <a:ext cx="8628900" cy="11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4325" name="Google Shape;4325;p2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6" name="Google Shape;4326;p201"/>
          <p:cNvSpPr txBox="1"/>
          <p:nvPr>
            <p:ph idx="1" type="body"/>
          </p:nvPr>
        </p:nvSpPr>
        <p:spPr>
          <a:xfrm>
            <a:off x="992022" y="1984022"/>
            <a:ext cx="7098600" cy="4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7" name="Google Shape;4327;p201"/>
          <p:cNvSpPr txBox="1"/>
          <p:nvPr>
            <p:ph idx="2" type="body"/>
          </p:nvPr>
        </p:nvSpPr>
        <p:spPr>
          <a:xfrm>
            <a:off x="992024" y="711788"/>
            <a:ext cx="7098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28" name="Google Shape;4328;p201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разделитель 3">
  <p:cSld name="Слайд разделитель 3">
    <p:bg>
      <p:bgPr>
        <a:solidFill>
          <a:schemeClr val="accent4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9" y="834427"/>
            <a:ext cx="4364216" cy="7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26;p3"/>
          <p:cNvPicPr preferRelativeResize="0"/>
          <p:nvPr/>
        </p:nvPicPr>
        <p:blipFill rotWithShape="1">
          <a:blip r:embed="rId3">
            <a:alphaModFix/>
          </a:blip>
          <a:srcRect b="0" l="1" r="45647" t="43926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" name="Google Shape;27;p3"/>
          <p:cNvCxnSpPr/>
          <p:nvPr/>
        </p:nvCxnSpPr>
        <p:spPr>
          <a:xfrm>
            <a:off x="6003479" y="2912009"/>
            <a:ext cx="6392" cy="7413091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8" name="Google Shape;28;p3"/>
          <p:cNvCxnSpPr/>
          <p:nvPr/>
        </p:nvCxnSpPr>
        <p:spPr>
          <a:xfrm>
            <a:off x="6003479" y="863600"/>
            <a:ext cx="0" cy="1206009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9" name="Google Shape;29;p3"/>
          <p:cNvCxnSpPr/>
          <p:nvPr/>
        </p:nvCxnSpPr>
        <p:spPr>
          <a:xfrm>
            <a:off x="6424679" y="2490809"/>
            <a:ext cx="12576109" cy="1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0" name="Google Shape;30;p3"/>
          <p:cNvSpPr txBox="1"/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 b="1" i="0" sz="80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b="0" i="0" sz="36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3255"/>
              <a:buNone/>
              <a:defRPr sz="3255"/>
            </a:lvl2pPr>
            <a:lvl3pPr lvl="2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None/>
              <a:defRPr sz="2929"/>
            </a:lvl3pPr>
            <a:lvl4pPr lvl="3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4pPr>
            <a:lvl5pPr lvl="4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5pPr>
            <a:lvl6pPr lvl="5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6pPr>
            <a:lvl7pPr lvl="6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7pPr>
            <a:lvl8pPr lvl="7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8pPr>
            <a:lvl9pPr lvl="8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разделитель 6">
  <p:cSld name="Слайд разделитель 6">
    <p:bg>
      <p:bgPr>
        <a:solidFill>
          <a:schemeClr val="accent3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1"/>
          <p:cNvSpPr/>
          <p:nvPr/>
        </p:nvSpPr>
        <p:spPr>
          <a:xfrm>
            <a:off x="5975150" y="3501900"/>
            <a:ext cx="14435844" cy="340526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9" y="834427"/>
            <a:ext cx="4364216" cy="764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1"/>
          <p:cNvPicPr preferRelativeResize="0"/>
          <p:nvPr/>
        </p:nvPicPr>
        <p:blipFill rotWithShape="1">
          <a:blip r:embed="rId3">
            <a:alphaModFix/>
          </a:blip>
          <a:srcRect b="0" l="1" r="45647" t="43926"/>
          <a:stretch/>
        </p:blipFill>
        <p:spPr>
          <a:xfrm rot="5400000">
            <a:off x="-885341" y="4215935"/>
            <a:ext cx="7862950" cy="4412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21"/>
          <p:cNvCxnSpPr/>
          <p:nvPr/>
        </p:nvCxnSpPr>
        <p:spPr>
          <a:xfrm>
            <a:off x="6003479" y="2912009"/>
            <a:ext cx="6392" cy="7413091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p21"/>
          <p:cNvCxnSpPr/>
          <p:nvPr/>
        </p:nvCxnSpPr>
        <p:spPr>
          <a:xfrm>
            <a:off x="6003479" y="863600"/>
            <a:ext cx="0" cy="1206009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" name="Google Shape;227;p21"/>
          <p:cNvCxnSpPr/>
          <p:nvPr/>
        </p:nvCxnSpPr>
        <p:spPr>
          <a:xfrm>
            <a:off x="6424679" y="2490809"/>
            <a:ext cx="12576109" cy="1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8" name="Google Shape;228;p21"/>
          <p:cNvSpPr txBox="1"/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 b="1" i="0" sz="80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" name="Google Shape;229;p21"/>
          <p:cNvSpPr txBox="1"/>
          <p:nvPr>
            <p:ph idx="1" type="subTitle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b="0" i="0" sz="36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3255"/>
              <a:buNone/>
              <a:defRPr sz="3255"/>
            </a:lvl2pPr>
            <a:lvl3pPr lvl="2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None/>
              <a:defRPr sz="2929"/>
            </a:lvl3pPr>
            <a:lvl4pPr lvl="3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4pPr>
            <a:lvl5pPr lvl="4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5pPr>
            <a:lvl6pPr lvl="5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6pPr>
            <a:lvl7pPr lvl="6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7pPr>
            <a:lvl8pPr lvl="7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8pPr>
            <a:lvl9pPr lvl="8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левой плашкой_2">
  <p:cSld name="слайд с левой плашкой_2">
    <p:bg>
      <p:bgPr>
        <a:solidFill>
          <a:schemeClr val="lt1"/>
        </a:solidFill>
      </p:bgPr>
    </p:bg>
    <p:spTree>
      <p:nvGrpSpPr>
        <p:cNvPr id="4329" name="Shape 4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0" name="Google Shape;4330;p202"/>
          <p:cNvSpPr/>
          <p:nvPr/>
        </p:nvSpPr>
        <p:spPr>
          <a:xfrm>
            <a:off x="0" y="0"/>
            <a:ext cx="8628900" cy="11160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4331" name="Google Shape;4331;p2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332" name="Google Shape;4332;p202"/>
          <p:cNvSpPr txBox="1"/>
          <p:nvPr>
            <p:ph idx="1" type="body"/>
          </p:nvPr>
        </p:nvSpPr>
        <p:spPr>
          <a:xfrm>
            <a:off x="992023" y="2890646"/>
            <a:ext cx="5041500" cy="9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4064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3" name="Google Shape;4333;p202"/>
          <p:cNvSpPr txBox="1"/>
          <p:nvPr>
            <p:ph idx="2" type="body"/>
          </p:nvPr>
        </p:nvSpPr>
        <p:spPr>
          <a:xfrm>
            <a:off x="992024" y="711788"/>
            <a:ext cx="70881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34" name="Google Shape;4334;p202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_2">
  <p:cSld name="слайд для формул_2">
    <p:bg>
      <p:bgPr>
        <a:solidFill>
          <a:schemeClr val="lt1"/>
        </a:solidFill>
      </p:bgPr>
    </p:bg>
    <p:spTree>
      <p:nvGrpSpPr>
        <p:cNvPr id="4335" name="Shape 4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6" name="Google Shape;4336;p203"/>
          <p:cNvSpPr/>
          <p:nvPr/>
        </p:nvSpPr>
        <p:spPr>
          <a:xfrm>
            <a:off x="0" y="0"/>
            <a:ext cx="8628900" cy="111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7" name="Google Shape;4337;p203"/>
          <p:cNvSpPr txBox="1"/>
          <p:nvPr>
            <p:ph idx="1" type="body"/>
          </p:nvPr>
        </p:nvSpPr>
        <p:spPr>
          <a:xfrm>
            <a:off x="992023" y="4619052"/>
            <a:ext cx="5041500" cy="1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 " id="4338" name="Google Shape;4338;p2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682442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339" name="Google Shape;4339;p203"/>
          <p:cNvSpPr txBox="1"/>
          <p:nvPr>
            <p:ph idx="2" type="body"/>
          </p:nvPr>
        </p:nvSpPr>
        <p:spPr>
          <a:xfrm>
            <a:off x="10075240" y="1912516"/>
            <a:ext cx="8778600" cy="25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0" name="Google Shape;4340;p203"/>
          <p:cNvSpPr/>
          <p:nvPr/>
        </p:nvSpPr>
        <p:spPr>
          <a:xfrm>
            <a:off x="9765232" y="1054840"/>
            <a:ext cx="1963200" cy="609900"/>
          </a:xfrm>
          <a:prstGeom prst="rect">
            <a:avLst/>
          </a:prstGeom>
          <a:noFill/>
          <a:ln cap="flat" cmpd="sng" w="55100">
            <a:solidFill>
              <a:srgbClr val="14141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1" name="Google Shape;4341;p203"/>
          <p:cNvSpPr/>
          <p:nvPr/>
        </p:nvSpPr>
        <p:spPr>
          <a:xfrm>
            <a:off x="9847901" y="972173"/>
            <a:ext cx="619800" cy="1863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" id="4342" name="Google Shape;4342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5663" y="990256"/>
            <a:ext cx="131145" cy="1498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43" name="Google Shape;4343;p2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82990" y="990256"/>
            <a:ext cx="149833" cy="14981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344" name="Google Shape;4344;p2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93072" y="990256"/>
            <a:ext cx="143015" cy="1498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45" name="Google Shape;4345;p203"/>
          <p:cNvCxnSpPr/>
          <p:nvPr/>
        </p:nvCxnSpPr>
        <p:spPr>
          <a:xfrm>
            <a:off x="9765232" y="1472368"/>
            <a:ext cx="0" cy="300930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46" name="Google Shape;4346;p203"/>
          <p:cNvSpPr txBox="1"/>
          <p:nvPr>
            <p:ph idx="3" type="body"/>
          </p:nvPr>
        </p:nvSpPr>
        <p:spPr>
          <a:xfrm>
            <a:off x="9891490" y="1246986"/>
            <a:ext cx="1710600" cy="2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7" name="Google Shape;4347;p203"/>
          <p:cNvSpPr txBox="1"/>
          <p:nvPr>
            <p:ph idx="4" type="body"/>
          </p:nvPr>
        </p:nvSpPr>
        <p:spPr>
          <a:xfrm>
            <a:off x="992024" y="711788"/>
            <a:ext cx="68100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48" name="Google Shape;4348;p203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схем_1">
  <p:cSld name="слайд для схем_1">
    <p:bg>
      <p:bgPr>
        <a:solidFill>
          <a:schemeClr val="lt2"/>
        </a:solidFill>
      </p:bgPr>
    </p:bg>
    <p:spTree>
      <p:nvGrpSpPr>
        <p:cNvPr id="4349" name="Shape 4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350" name="Google Shape;4350;p2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351" name="Google Shape;4351;p204"/>
          <p:cNvSpPr txBox="1"/>
          <p:nvPr>
            <p:ph idx="1" type="body"/>
          </p:nvPr>
        </p:nvSpPr>
        <p:spPr>
          <a:xfrm>
            <a:off x="992023" y="9496440"/>
            <a:ext cx="6293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2" name="Google Shape;4352;p204"/>
          <p:cNvSpPr txBox="1"/>
          <p:nvPr>
            <p:ph idx="2" type="body"/>
          </p:nvPr>
        </p:nvSpPr>
        <p:spPr>
          <a:xfrm>
            <a:off x="992023" y="9000434"/>
            <a:ext cx="62934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3" name="Google Shape;4353;p204"/>
          <p:cNvSpPr/>
          <p:nvPr>
            <p:ph idx="3" type="pic"/>
          </p:nvPr>
        </p:nvSpPr>
        <p:spPr>
          <a:xfrm>
            <a:off x="992023" y="3468774"/>
            <a:ext cx="5624700" cy="51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354" name="Google Shape;4354;p204"/>
          <p:cNvSpPr txBox="1"/>
          <p:nvPr>
            <p:ph idx="4" type="body"/>
          </p:nvPr>
        </p:nvSpPr>
        <p:spPr>
          <a:xfrm>
            <a:off x="10775635" y="9496440"/>
            <a:ext cx="6293400" cy="6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5" name="Google Shape;4355;p204"/>
          <p:cNvSpPr txBox="1"/>
          <p:nvPr>
            <p:ph idx="5" type="body"/>
          </p:nvPr>
        </p:nvSpPr>
        <p:spPr>
          <a:xfrm>
            <a:off x="10775635" y="9000434"/>
            <a:ext cx="62934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6" name="Google Shape;4356;p204"/>
          <p:cNvSpPr/>
          <p:nvPr>
            <p:ph idx="6" type="pic"/>
          </p:nvPr>
        </p:nvSpPr>
        <p:spPr>
          <a:xfrm>
            <a:off x="10775635" y="3468774"/>
            <a:ext cx="5624700" cy="5107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357" name="Google Shape;4357;p204"/>
          <p:cNvSpPr txBox="1"/>
          <p:nvPr>
            <p:ph idx="7" type="body"/>
          </p:nvPr>
        </p:nvSpPr>
        <p:spPr>
          <a:xfrm>
            <a:off x="992024" y="711788"/>
            <a:ext cx="76434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58" name="Google Shape;4358;p204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ноут_1">
  <p:cSld name="мокап ноут_1">
    <p:bg>
      <p:bgPr>
        <a:solidFill>
          <a:schemeClr val="dk1"/>
        </a:solidFill>
      </p:bgPr>
    </p:bg>
    <p:spTree>
      <p:nvGrpSpPr>
        <p:cNvPr id="4359" name="Shape 4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360" name="Google Shape;4360;p2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361" name="Google Shape;4361;p205"/>
          <p:cNvSpPr/>
          <p:nvPr/>
        </p:nvSpPr>
        <p:spPr>
          <a:xfrm>
            <a:off x="0" y="0"/>
            <a:ext cx="8628900" cy="111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2" name="Google Shape;4362;p205"/>
          <p:cNvSpPr txBox="1"/>
          <p:nvPr>
            <p:ph idx="1" type="body"/>
          </p:nvPr>
        </p:nvSpPr>
        <p:spPr>
          <a:xfrm>
            <a:off x="992024" y="711788"/>
            <a:ext cx="70515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3" name="Google Shape;4363;p205"/>
          <p:cNvSpPr txBox="1"/>
          <p:nvPr>
            <p:ph idx="2" type="body"/>
          </p:nvPr>
        </p:nvSpPr>
        <p:spPr>
          <a:xfrm>
            <a:off x="2272166" y="3368219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4" name="Google Shape;4364;p205"/>
          <p:cNvSpPr txBox="1"/>
          <p:nvPr>
            <p:ph idx="3" type="body"/>
          </p:nvPr>
        </p:nvSpPr>
        <p:spPr>
          <a:xfrm>
            <a:off x="2272166" y="3864224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5" name="Google Shape;4365;p205"/>
          <p:cNvSpPr txBox="1"/>
          <p:nvPr>
            <p:ph idx="4" type="body"/>
          </p:nvPr>
        </p:nvSpPr>
        <p:spPr>
          <a:xfrm>
            <a:off x="2272166" y="5833448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6" name="Google Shape;4366;p205"/>
          <p:cNvSpPr txBox="1"/>
          <p:nvPr>
            <p:ph idx="5" type="body"/>
          </p:nvPr>
        </p:nvSpPr>
        <p:spPr>
          <a:xfrm>
            <a:off x="2272166" y="6329453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7" name="Google Shape;4367;p205"/>
          <p:cNvSpPr txBox="1"/>
          <p:nvPr>
            <p:ph idx="6" type="body"/>
          </p:nvPr>
        </p:nvSpPr>
        <p:spPr>
          <a:xfrm>
            <a:off x="2272166" y="8298677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8" name="Google Shape;4368;p205"/>
          <p:cNvSpPr txBox="1"/>
          <p:nvPr>
            <p:ph idx="7" type="body"/>
          </p:nvPr>
        </p:nvSpPr>
        <p:spPr>
          <a:xfrm>
            <a:off x="2272166" y="8794682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69" name="Google Shape;4369;p205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370" name="Google Shape;4370;p2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50780" y="1650362"/>
            <a:ext cx="14464828" cy="8765254"/>
          </a:xfrm>
          <a:prstGeom prst="rect">
            <a:avLst/>
          </a:prstGeom>
          <a:noFill/>
          <a:ln>
            <a:noFill/>
          </a:ln>
        </p:spPr>
      </p:pic>
      <p:sp>
        <p:nvSpPr>
          <p:cNvPr id="4371" name="Google Shape;4371;p205"/>
          <p:cNvSpPr/>
          <p:nvPr>
            <p:ph idx="8" type="pic"/>
          </p:nvPr>
        </p:nvSpPr>
        <p:spPr>
          <a:xfrm>
            <a:off x="10905962" y="1946783"/>
            <a:ext cx="11554800" cy="7591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ноут_2">
  <p:cSld name="мокап ноут_2">
    <p:bg>
      <p:bgPr>
        <a:solidFill>
          <a:schemeClr val="dk1"/>
        </a:solidFill>
      </p:bgPr>
    </p:bg>
    <p:spTree>
      <p:nvGrpSpPr>
        <p:cNvPr id="4372" name="Shape 4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373" name="Google Shape;4373;p2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374" name="Google Shape;4374;p206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375" name="Google Shape;4375;p2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4996" y="980386"/>
            <a:ext cx="15570304" cy="9435140"/>
          </a:xfrm>
          <a:prstGeom prst="rect">
            <a:avLst/>
          </a:prstGeom>
          <a:noFill/>
          <a:ln>
            <a:noFill/>
          </a:ln>
        </p:spPr>
      </p:pic>
      <p:sp>
        <p:nvSpPr>
          <p:cNvPr id="4376" name="Google Shape;4376;p206"/>
          <p:cNvSpPr/>
          <p:nvPr>
            <p:ph idx="2" type="pic"/>
          </p:nvPr>
        </p:nvSpPr>
        <p:spPr>
          <a:xfrm>
            <a:off x="3721869" y="1294370"/>
            <a:ext cx="12397200" cy="80643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ноут_3">
  <p:cSld name="мокап ноут_3">
    <p:bg>
      <p:bgPr>
        <a:solidFill>
          <a:schemeClr val="dk1"/>
        </a:solidFill>
      </p:bgPr>
    </p:bg>
    <p:spTree>
      <p:nvGrpSpPr>
        <p:cNvPr id="4377" name="Shape 4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378" name="Google Shape;4378;p20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379" name="Google Shape;4379;p207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380" name="Google Shape;4380;p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38551" y="1650362"/>
            <a:ext cx="14464828" cy="8765254"/>
          </a:xfrm>
          <a:prstGeom prst="rect">
            <a:avLst/>
          </a:prstGeom>
          <a:noFill/>
          <a:ln>
            <a:noFill/>
          </a:ln>
        </p:spPr>
      </p:pic>
      <p:sp>
        <p:nvSpPr>
          <p:cNvPr id="4381" name="Google Shape;4381;p207"/>
          <p:cNvSpPr/>
          <p:nvPr>
            <p:ph idx="2" type="pic"/>
          </p:nvPr>
        </p:nvSpPr>
        <p:spPr>
          <a:xfrm>
            <a:off x="7293733" y="1946783"/>
            <a:ext cx="11554800" cy="7591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382" name="Google Shape;4382;p207"/>
          <p:cNvSpPr txBox="1"/>
          <p:nvPr>
            <p:ph idx="1" type="body"/>
          </p:nvPr>
        </p:nvSpPr>
        <p:spPr>
          <a:xfrm>
            <a:off x="992024" y="1685009"/>
            <a:ext cx="51345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83" name="Google Shape;4383;p207"/>
          <p:cNvSpPr txBox="1"/>
          <p:nvPr>
            <p:ph idx="3" type="body"/>
          </p:nvPr>
        </p:nvSpPr>
        <p:spPr>
          <a:xfrm>
            <a:off x="1047046" y="3882102"/>
            <a:ext cx="50793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ноут_4">
  <p:cSld name="мокап ноут_4">
    <p:bg>
      <p:bgPr>
        <a:solidFill>
          <a:schemeClr val="lt1"/>
        </a:solidFill>
      </p:bgPr>
    </p:bg>
    <p:spTree>
      <p:nvGrpSpPr>
        <p:cNvPr id="4384" name="Shape 4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385" name="Google Shape;4385;p20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386" name="Google Shape;4386;p208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387" name="Google Shape;4387;p208"/>
          <p:cNvSpPr/>
          <p:nvPr/>
        </p:nvSpPr>
        <p:spPr>
          <a:xfrm>
            <a:off x="986733" y="980386"/>
            <a:ext cx="12437400" cy="919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88" name="Google Shape;4388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7534" y="2064341"/>
            <a:ext cx="11602102" cy="7030527"/>
          </a:xfrm>
          <a:prstGeom prst="rect">
            <a:avLst/>
          </a:prstGeom>
          <a:noFill/>
          <a:ln>
            <a:noFill/>
          </a:ln>
        </p:spPr>
      </p:pic>
      <p:sp>
        <p:nvSpPr>
          <p:cNvPr id="4389" name="Google Shape;4389;p208"/>
          <p:cNvSpPr/>
          <p:nvPr>
            <p:ph idx="2" type="pic"/>
          </p:nvPr>
        </p:nvSpPr>
        <p:spPr>
          <a:xfrm>
            <a:off x="2570635" y="2310666"/>
            <a:ext cx="9267900" cy="6073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390" name="Google Shape;4390;p208"/>
          <p:cNvSpPr txBox="1"/>
          <p:nvPr>
            <p:ph idx="1" type="body"/>
          </p:nvPr>
        </p:nvSpPr>
        <p:spPr>
          <a:xfrm>
            <a:off x="14010706" y="6237552"/>
            <a:ext cx="48429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1" name="Google Shape;4391;p208"/>
          <p:cNvSpPr txBox="1"/>
          <p:nvPr>
            <p:ph idx="3" type="body"/>
          </p:nvPr>
        </p:nvSpPr>
        <p:spPr>
          <a:xfrm>
            <a:off x="14065729" y="8434644"/>
            <a:ext cx="4791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_1">
  <p:cSld name="мокап телефон_1">
    <p:bg>
      <p:bgPr>
        <a:solidFill>
          <a:schemeClr val="dk1"/>
        </a:solidFill>
      </p:bgPr>
    </p:bg>
    <p:spTree>
      <p:nvGrpSpPr>
        <p:cNvPr id="4392" name="Shape 4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393" name="Google Shape;4393;p2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394" name="Google Shape;4394;p209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395" name="Google Shape;4395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60044" y="1007943"/>
            <a:ext cx="4494183" cy="9210052"/>
          </a:xfrm>
          <a:prstGeom prst="rect">
            <a:avLst/>
          </a:prstGeom>
          <a:noFill/>
          <a:ln>
            <a:noFill/>
          </a:ln>
        </p:spPr>
      </p:pic>
      <p:sp>
        <p:nvSpPr>
          <p:cNvPr id="4396" name="Google Shape;4396;p209"/>
          <p:cNvSpPr/>
          <p:nvPr>
            <p:ph idx="2" type="pic"/>
          </p:nvPr>
        </p:nvSpPr>
        <p:spPr>
          <a:xfrm>
            <a:off x="11660097" y="1172776"/>
            <a:ext cx="4094400" cy="88818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4397" name="Google Shape;4397;p209"/>
          <p:cNvSpPr txBox="1"/>
          <p:nvPr>
            <p:ph idx="1" type="body"/>
          </p:nvPr>
        </p:nvSpPr>
        <p:spPr>
          <a:xfrm>
            <a:off x="992024" y="2002861"/>
            <a:ext cx="70515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8" name="Google Shape;4398;p209"/>
          <p:cNvSpPr txBox="1"/>
          <p:nvPr>
            <p:ph idx="3" type="body"/>
          </p:nvPr>
        </p:nvSpPr>
        <p:spPr>
          <a:xfrm>
            <a:off x="2272166" y="4659292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99" name="Google Shape;4399;p209"/>
          <p:cNvSpPr txBox="1"/>
          <p:nvPr>
            <p:ph idx="4" type="body"/>
          </p:nvPr>
        </p:nvSpPr>
        <p:spPr>
          <a:xfrm>
            <a:off x="2272166" y="5155298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0" name="Google Shape;4400;p209"/>
          <p:cNvSpPr txBox="1"/>
          <p:nvPr>
            <p:ph idx="5" type="body"/>
          </p:nvPr>
        </p:nvSpPr>
        <p:spPr>
          <a:xfrm>
            <a:off x="2272166" y="7124521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1" name="Google Shape;4401;p209"/>
          <p:cNvSpPr txBox="1"/>
          <p:nvPr>
            <p:ph idx="6" type="body"/>
          </p:nvPr>
        </p:nvSpPr>
        <p:spPr>
          <a:xfrm>
            <a:off x="2272166" y="7620527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accent6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_2">
  <p:cSld name="мокап телефон_2">
    <p:bg>
      <p:bgPr>
        <a:solidFill>
          <a:schemeClr val="dk1"/>
        </a:solidFill>
      </p:bgPr>
    </p:bg>
    <p:spTree>
      <p:nvGrpSpPr>
        <p:cNvPr id="4402" name="Shape 4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403" name="Google Shape;4403;p2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404" name="Google Shape;4404;p210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05" name="Google Shape;4405;p210"/>
          <p:cNvSpPr txBox="1"/>
          <p:nvPr>
            <p:ph idx="1" type="body"/>
          </p:nvPr>
        </p:nvSpPr>
        <p:spPr>
          <a:xfrm>
            <a:off x="992024" y="6406655"/>
            <a:ext cx="70515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06" name="Google Shape;4406;p210"/>
          <p:cNvSpPr txBox="1"/>
          <p:nvPr>
            <p:ph idx="2" type="body"/>
          </p:nvPr>
        </p:nvSpPr>
        <p:spPr>
          <a:xfrm>
            <a:off x="992024" y="8785695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07" name="Google Shape;4407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76836" y="1505280"/>
            <a:ext cx="6602936" cy="13531578"/>
          </a:xfrm>
          <a:prstGeom prst="rect">
            <a:avLst/>
          </a:prstGeom>
          <a:noFill/>
          <a:ln>
            <a:noFill/>
          </a:ln>
        </p:spPr>
      </p:pic>
      <p:sp>
        <p:nvSpPr>
          <p:cNvPr id="4408" name="Google Shape;4408;p210"/>
          <p:cNvSpPr/>
          <p:nvPr>
            <p:ph idx="3" type="pic"/>
          </p:nvPr>
        </p:nvSpPr>
        <p:spPr>
          <a:xfrm>
            <a:off x="10775819" y="1777655"/>
            <a:ext cx="6006300" cy="130296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_3">
  <p:cSld name="мокап телефон_3">
    <p:bg>
      <p:bgPr>
        <a:solidFill>
          <a:schemeClr val="dk1"/>
        </a:solidFill>
      </p:bgPr>
    </p:bg>
    <p:spTree>
      <p:nvGrpSpPr>
        <p:cNvPr id="4409" name="Shape 4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410" name="Google Shape;4410;p2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411" name="Google Shape;4411;p211"/>
          <p:cNvSpPr/>
          <p:nvPr/>
        </p:nvSpPr>
        <p:spPr>
          <a:xfrm>
            <a:off x="0" y="0"/>
            <a:ext cx="8628900" cy="111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2" name="Google Shape;4412;p211"/>
          <p:cNvSpPr txBox="1"/>
          <p:nvPr>
            <p:ph idx="1" type="body"/>
          </p:nvPr>
        </p:nvSpPr>
        <p:spPr>
          <a:xfrm>
            <a:off x="992024" y="711788"/>
            <a:ext cx="70515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3" name="Google Shape;4413;p211"/>
          <p:cNvSpPr txBox="1"/>
          <p:nvPr>
            <p:ph idx="2" type="body"/>
          </p:nvPr>
        </p:nvSpPr>
        <p:spPr>
          <a:xfrm>
            <a:off x="2272166" y="3368219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4" name="Google Shape;4414;p211"/>
          <p:cNvSpPr txBox="1"/>
          <p:nvPr>
            <p:ph idx="3" type="body"/>
          </p:nvPr>
        </p:nvSpPr>
        <p:spPr>
          <a:xfrm>
            <a:off x="2272166" y="3864224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5" name="Google Shape;4415;p211"/>
          <p:cNvSpPr txBox="1"/>
          <p:nvPr>
            <p:ph idx="4" type="body"/>
          </p:nvPr>
        </p:nvSpPr>
        <p:spPr>
          <a:xfrm>
            <a:off x="2272166" y="5833448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6" name="Google Shape;4416;p211"/>
          <p:cNvSpPr txBox="1"/>
          <p:nvPr>
            <p:ph idx="5" type="body"/>
          </p:nvPr>
        </p:nvSpPr>
        <p:spPr>
          <a:xfrm>
            <a:off x="2272166" y="6329453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7" name="Google Shape;4417;p211"/>
          <p:cNvSpPr txBox="1"/>
          <p:nvPr>
            <p:ph idx="6" type="body"/>
          </p:nvPr>
        </p:nvSpPr>
        <p:spPr>
          <a:xfrm>
            <a:off x="2272166" y="8298677"/>
            <a:ext cx="5895600" cy="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8" name="Google Shape;4418;p211"/>
          <p:cNvSpPr txBox="1"/>
          <p:nvPr>
            <p:ph idx="7" type="body"/>
          </p:nvPr>
        </p:nvSpPr>
        <p:spPr>
          <a:xfrm>
            <a:off x="2272166" y="8794682"/>
            <a:ext cx="58956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19" name="Google Shape;4419;p211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4420" name="Google Shape;4420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74345" y="1007943"/>
            <a:ext cx="3957336" cy="8109876"/>
          </a:xfrm>
          <a:prstGeom prst="rect">
            <a:avLst/>
          </a:prstGeom>
          <a:noFill/>
          <a:ln>
            <a:noFill/>
          </a:ln>
        </p:spPr>
      </p:pic>
      <p:sp>
        <p:nvSpPr>
          <p:cNvPr id="4421" name="Google Shape;4421;p211"/>
          <p:cNvSpPr/>
          <p:nvPr>
            <p:ph idx="8" type="pic"/>
          </p:nvPr>
        </p:nvSpPr>
        <p:spPr>
          <a:xfrm>
            <a:off x="9957763" y="1172776"/>
            <a:ext cx="3590700" cy="77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id="4422" name="Google Shape;4422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7305" y="2068810"/>
            <a:ext cx="3957336" cy="8109876"/>
          </a:xfrm>
          <a:prstGeom prst="rect">
            <a:avLst/>
          </a:prstGeom>
          <a:noFill/>
          <a:ln>
            <a:noFill/>
          </a:ln>
        </p:spPr>
      </p:pic>
      <p:sp>
        <p:nvSpPr>
          <p:cNvPr id="4423" name="Google Shape;4423;p211"/>
          <p:cNvSpPr/>
          <p:nvPr>
            <p:ph idx="9" type="pic"/>
          </p:nvPr>
        </p:nvSpPr>
        <p:spPr>
          <a:xfrm>
            <a:off x="14580723" y="2233643"/>
            <a:ext cx="3590700" cy="77889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разделитель 7">
  <p:cSld name="Слайд разделитель 7">
    <p:bg>
      <p:bgPr>
        <a:solidFill>
          <a:schemeClr val="dk1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1" name="Google Shape;231;p22"/>
          <p:cNvCxnSpPr/>
          <p:nvPr/>
        </p:nvCxnSpPr>
        <p:spPr>
          <a:xfrm>
            <a:off x="5423017" y="2911993"/>
            <a:ext cx="6392" cy="7413107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2" name="Google Shape;232;p22"/>
          <p:cNvCxnSpPr/>
          <p:nvPr/>
        </p:nvCxnSpPr>
        <p:spPr>
          <a:xfrm>
            <a:off x="5426213" y="863600"/>
            <a:ext cx="0" cy="1205993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33" name="Google Shape;233;p22"/>
          <p:cNvCxnSpPr/>
          <p:nvPr/>
        </p:nvCxnSpPr>
        <p:spPr>
          <a:xfrm>
            <a:off x="5844217" y="2490793"/>
            <a:ext cx="13156572" cy="17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234" name="Google Shape;234;p22"/>
          <p:cNvGrpSpPr/>
          <p:nvPr/>
        </p:nvGrpSpPr>
        <p:grpSpPr>
          <a:xfrm rot="-5400000">
            <a:off x="-2023668" y="3731331"/>
            <a:ext cx="9461500" cy="3697462"/>
            <a:chOff x="2801678" y="-4201708"/>
            <a:chExt cx="9461500" cy="3697462"/>
          </a:xfrm>
        </p:grpSpPr>
        <p:sp>
          <p:nvSpPr>
            <p:cNvPr id="235" name="Google Shape;235;p22"/>
            <p:cNvSpPr/>
            <p:nvPr/>
          </p:nvSpPr>
          <p:spPr>
            <a:xfrm>
              <a:off x="7532547" y="-4201708"/>
              <a:ext cx="12266" cy="3697461"/>
            </a:xfrm>
            <a:custGeom>
              <a:rect b="b" l="l" r="r" t="t"/>
              <a:pathLst>
                <a:path extrusionOk="0" h="3697461" w="12266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2"/>
            <p:cNvSpPr/>
            <p:nvPr/>
          </p:nvSpPr>
          <p:spPr>
            <a:xfrm>
              <a:off x="6913096" y="-4201707"/>
              <a:ext cx="619449" cy="3697461"/>
            </a:xfrm>
            <a:custGeom>
              <a:rect b="b" l="l" r="r" t="t"/>
              <a:pathLst>
                <a:path extrusionOk="0" h="3697461" w="619449">
                  <a:moveTo>
                    <a:pt x="309725" y="3697462"/>
                  </a:moveTo>
                  <a:cubicBezTo>
                    <a:pt x="480778" y="3697462"/>
                    <a:pt x="619450" y="2869755"/>
                    <a:pt x="619450" y="1848732"/>
                  </a:cubicBezTo>
                  <a:cubicBezTo>
                    <a:pt x="619450" y="827704"/>
                    <a:pt x="480778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2"/>
            <p:cNvSpPr/>
            <p:nvPr/>
          </p:nvSpPr>
          <p:spPr>
            <a:xfrm>
              <a:off x="6295610" y="-4201708"/>
              <a:ext cx="1236936" cy="3697461"/>
            </a:xfrm>
            <a:custGeom>
              <a:rect b="b" l="l" r="r" t="t"/>
              <a:pathLst>
                <a:path extrusionOk="0" h="3697461" w="1236936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2"/>
            <p:cNvSpPr/>
            <p:nvPr/>
          </p:nvSpPr>
          <p:spPr>
            <a:xfrm>
              <a:off x="5679227" y="-4201708"/>
              <a:ext cx="1853196" cy="3697461"/>
            </a:xfrm>
            <a:custGeom>
              <a:rect b="b" l="l" r="r" t="t"/>
              <a:pathLst>
                <a:path extrusionOk="0" h="3697461" w="1853196">
                  <a:moveTo>
                    <a:pt x="926598" y="3697462"/>
                  </a:moveTo>
                  <a:cubicBezTo>
                    <a:pt x="1438350" y="3697462"/>
                    <a:pt x="1853197" y="2869755"/>
                    <a:pt x="1853197" y="1848732"/>
                  </a:cubicBezTo>
                  <a:cubicBezTo>
                    <a:pt x="1853197" y="827704"/>
                    <a:pt x="1438350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2"/>
            <p:cNvSpPr/>
            <p:nvPr/>
          </p:nvSpPr>
          <p:spPr>
            <a:xfrm>
              <a:off x="5060758" y="-4201707"/>
              <a:ext cx="2471665" cy="3697461"/>
            </a:xfrm>
            <a:custGeom>
              <a:rect b="b" l="l" r="r" t="t"/>
              <a:pathLst>
                <a:path extrusionOk="0" h="3697461" w="2471665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2"/>
            <p:cNvSpPr/>
            <p:nvPr/>
          </p:nvSpPr>
          <p:spPr>
            <a:xfrm>
              <a:off x="4443272" y="-4201707"/>
              <a:ext cx="3089151" cy="3697461"/>
            </a:xfrm>
            <a:custGeom>
              <a:rect b="b" l="l" r="r" t="t"/>
              <a:pathLst>
                <a:path extrusionOk="0" h="3697461" w="308915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39" y="0"/>
                    <a:pt x="0" y="827704"/>
                    <a:pt x="0" y="1848732"/>
                  </a:cubicBezTo>
                  <a:cubicBezTo>
                    <a:pt x="0" y="2869755"/>
                    <a:pt x="691539" y="3697462"/>
                    <a:pt x="1544576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2"/>
            <p:cNvSpPr/>
            <p:nvPr/>
          </p:nvSpPr>
          <p:spPr>
            <a:xfrm>
              <a:off x="3826030" y="-4201708"/>
              <a:ext cx="3706394" cy="3697461"/>
            </a:xfrm>
            <a:custGeom>
              <a:rect b="b" l="l" r="r" t="t"/>
              <a:pathLst>
                <a:path extrusionOk="0" h="3697461" w="3706394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2"/>
            <p:cNvSpPr/>
            <p:nvPr/>
          </p:nvSpPr>
          <p:spPr>
            <a:xfrm>
              <a:off x="7532547" y="-4201708"/>
              <a:ext cx="12266" cy="3697461"/>
            </a:xfrm>
            <a:custGeom>
              <a:rect b="b" l="l" r="r" t="t"/>
              <a:pathLst>
                <a:path extrusionOk="0" h="3697461" w="12266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2"/>
            <p:cNvSpPr/>
            <p:nvPr/>
          </p:nvSpPr>
          <p:spPr>
            <a:xfrm>
              <a:off x="7532423" y="-4201707"/>
              <a:ext cx="619449" cy="3697461"/>
            </a:xfrm>
            <a:custGeom>
              <a:rect b="b" l="l" r="r" t="t"/>
              <a:pathLst>
                <a:path extrusionOk="0" h="3697461" w="619449">
                  <a:moveTo>
                    <a:pt x="309725" y="3697462"/>
                  </a:moveTo>
                  <a:cubicBezTo>
                    <a:pt x="480779" y="3697462"/>
                    <a:pt x="619450" y="2869755"/>
                    <a:pt x="619450" y="1848732"/>
                  </a:cubicBezTo>
                  <a:cubicBezTo>
                    <a:pt x="619450" y="827704"/>
                    <a:pt x="480779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2"/>
            <p:cNvSpPr/>
            <p:nvPr/>
          </p:nvSpPr>
          <p:spPr>
            <a:xfrm>
              <a:off x="7532424" y="-4201708"/>
              <a:ext cx="1236936" cy="3697461"/>
            </a:xfrm>
            <a:custGeom>
              <a:rect b="b" l="l" r="r" t="t"/>
              <a:pathLst>
                <a:path extrusionOk="0" h="3697461" w="1236936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2"/>
            <p:cNvSpPr/>
            <p:nvPr/>
          </p:nvSpPr>
          <p:spPr>
            <a:xfrm>
              <a:off x="7532547" y="-4201708"/>
              <a:ext cx="1853196" cy="3697461"/>
            </a:xfrm>
            <a:custGeom>
              <a:rect b="b" l="l" r="r" t="t"/>
              <a:pathLst>
                <a:path extrusionOk="0" h="3697461" w="1853196">
                  <a:moveTo>
                    <a:pt x="926598" y="3697462"/>
                  </a:moveTo>
                  <a:cubicBezTo>
                    <a:pt x="1438337" y="3697462"/>
                    <a:pt x="1853197" y="2869755"/>
                    <a:pt x="1853197" y="1848732"/>
                  </a:cubicBezTo>
                  <a:cubicBezTo>
                    <a:pt x="1853197" y="827704"/>
                    <a:pt x="1438337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2"/>
            <p:cNvSpPr/>
            <p:nvPr/>
          </p:nvSpPr>
          <p:spPr>
            <a:xfrm>
              <a:off x="7532546" y="-4201707"/>
              <a:ext cx="2471665" cy="3697461"/>
            </a:xfrm>
            <a:custGeom>
              <a:rect b="b" l="l" r="r" t="t"/>
              <a:pathLst>
                <a:path extrusionOk="0" h="3697461" w="2471665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2"/>
            <p:cNvSpPr/>
            <p:nvPr/>
          </p:nvSpPr>
          <p:spPr>
            <a:xfrm>
              <a:off x="7532546" y="-4201707"/>
              <a:ext cx="3089151" cy="3697461"/>
            </a:xfrm>
            <a:custGeom>
              <a:rect b="b" l="l" r="r" t="t"/>
              <a:pathLst>
                <a:path extrusionOk="0" h="3697461" w="308915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26" y="0"/>
                    <a:pt x="0" y="827704"/>
                    <a:pt x="0" y="1848732"/>
                  </a:cubicBezTo>
                  <a:cubicBezTo>
                    <a:pt x="0" y="2869755"/>
                    <a:pt x="691526" y="3697462"/>
                    <a:pt x="1544576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7532546" y="-4201707"/>
              <a:ext cx="3706393" cy="3697461"/>
            </a:xfrm>
            <a:custGeom>
              <a:rect b="b" l="l" r="r" t="t"/>
              <a:pathLst>
                <a:path extrusionOk="0" h="3697461" w="3706393">
                  <a:moveTo>
                    <a:pt x="1853197" y="3697462"/>
                  </a:moveTo>
                  <a:cubicBezTo>
                    <a:pt x="2876687" y="3697462"/>
                    <a:pt x="3706393" y="2869755"/>
                    <a:pt x="3706393" y="1848732"/>
                  </a:cubicBezTo>
                  <a:cubicBezTo>
                    <a:pt x="3706393" y="827704"/>
                    <a:pt x="2876687" y="0"/>
                    <a:pt x="1853197" y="0"/>
                  </a:cubicBezTo>
                  <a:cubicBezTo>
                    <a:pt x="829707" y="0"/>
                    <a:pt x="0" y="827704"/>
                    <a:pt x="0" y="1848732"/>
                  </a:cubicBezTo>
                  <a:cubicBezTo>
                    <a:pt x="0" y="2869755"/>
                    <a:pt x="829707" y="3697462"/>
                    <a:pt x="1853197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2"/>
            <p:cNvSpPr/>
            <p:nvPr/>
          </p:nvSpPr>
          <p:spPr>
            <a:xfrm>
              <a:off x="3076222" y="-4201708"/>
              <a:ext cx="4456080" cy="3697461"/>
            </a:xfrm>
            <a:custGeom>
              <a:rect b="b" l="l" r="r" t="t"/>
              <a:pathLst>
                <a:path extrusionOk="0" h="3697461" w="3706394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2"/>
            <p:cNvSpPr/>
            <p:nvPr/>
          </p:nvSpPr>
          <p:spPr>
            <a:xfrm>
              <a:off x="7538493" y="-4201708"/>
              <a:ext cx="4482879" cy="3697461"/>
            </a:xfrm>
            <a:custGeom>
              <a:rect b="b" l="l" r="r" t="t"/>
              <a:pathLst>
                <a:path extrusionOk="0" h="3697461" w="3706394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11719780" y="-2628914"/>
              <a:ext cx="543398" cy="542088"/>
            </a:xfrm>
            <a:custGeom>
              <a:rect b="b" l="l" r="r" t="t"/>
              <a:pathLst>
                <a:path extrusionOk="0" h="542088" w="543398">
                  <a:moveTo>
                    <a:pt x="271699" y="542089"/>
                  </a:moveTo>
                  <a:cubicBezTo>
                    <a:pt x="421753" y="542089"/>
                    <a:pt x="543398" y="420737"/>
                    <a:pt x="543398" y="271044"/>
                  </a:cubicBezTo>
                  <a:cubicBezTo>
                    <a:pt x="543398" y="121352"/>
                    <a:pt x="421753" y="0"/>
                    <a:pt x="271699" y="0"/>
                  </a:cubicBezTo>
                  <a:cubicBezTo>
                    <a:pt x="121633" y="0"/>
                    <a:pt x="0" y="121352"/>
                    <a:pt x="0" y="271044"/>
                  </a:cubicBezTo>
                  <a:cubicBezTo>
                    <a:pt x="0" y="420737"/>
                    <a:pt x="121633" y="542089"/>
                    <a:pt x="271699" y="542089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2"/>
            <p:cNvSpPr/>
            <p:nvPr/>
          </p:nvSpPr>
          <p:spPr>
            <a:xfrm>
              <a:off x="2801678" y="-2628914"/>
              <a:ext cx="543400" cy="542088"/>
            </a:xfrm>
            <a:custGeom>
              <a:rect b="b" l="l" r="r" t="t"/>
              <a:pathLst>
                <a:path extrusionOk="0" h="542088" w="543400">
                  <a:moveTo>
                    <a:pt x="271698" y="542089"/>
                  </a:moveTo>
                  <a:cubicBezTo>
                    <a:pt x="421754" y="542089"/>
                    <a:pt x="543401" y="420737"/>
                    <a:pt x="543401" y="271044"/>
                  </a:cubicBezTo>
                  <a:cubicBezTo>
                    <a:pt x="543401" y="121352"/>
                    <a:pt x="421754" y="0"/>
                    <a:pt x="271698" y="0"/>
                  </a:cubicBezTo>
                  <a:cubicBezTo>
                    <a:pt x="121643" y="0"/>
                    <a:pt x="0" y="121352"/>
                    <a:pt x="0" y="271044"/>
                  </a:cubicBezTo>
                  <a:cubicBezTo>
                    <a:pt x="0" y="420737"/>
                    <a:pt x="121643" y="542089"/>
                    <a:pt x="271698" y="542089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53" name="Google Shape;253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86937" y="834427"/>
            <a:ext cx="4364216" cy="76484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2"/>
          <p:cNvSpPr txBox="1"/>
          <p:nvPr>
            <p:ph type="ctrTitle"/>
          </p:nvPr>
        </p:nvSpPr>
        <p:spPr>
          <a:xfrm>
            <a:off x="6786937" y="4090558"/>
            <a:ext cx="12213852" cy="123542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 b="1" i="0" sz="80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2"/>
          <p:cNvSpPr txBox="1"/>
          <p:nvPr>
            <p:ph idx="1" type="subTitle"/>
          </p:nvPr>
        </p:nvSpPr>
        <p:spPr>
          <a:xfrm>
            <a:off x="6786937" y="5765685"/>
            <a:ext cx="12213852" cy="5713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b="0" i="0" sz="36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3255"/>
              <a:buNone/>
              <a:defRPr sz="3255"/>
            </a:lvl2pPr>
            <a:lvl3pPr lvl="2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None/>
              <a:defRPr sz="2929"/>
            </a:lvl3pPr>
            <a:lvl4pPr lvl="3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4pPr>
            <a:lvl5pPr lvl="4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5pPr>
            <a:lvl6pPr lvl="5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6pPr>
            <a:lvl7pPr lvl="6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7pPr>
            <a:lvl8pPr lvl="7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8pPr>
            <a:lvl9pPr lvl="8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телефон_4">
  <p:cSld name="мокап телефон_4">
    <p:bg>
      <p:bgPr>
        <a:solidFill>
          <a:schemeClr val="lt1"/>
        </a:solidFill>
      </p:bgPr>
    </p:bg>
    <p:spTree>
      <p:nvGrpSpPr>
        <p:cNvPr id="4424" name="Shape 4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425" name="Google Shape;4425;p2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426" name="Google Shape;4426;p212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4427" name="Google Shape;4427;p212"/>
          <p:cNvSpPr/>
          <p:nvPr/>
        </p:nvSpPr>
        <p:spPr>
          <a:xfrm>
            <a:off x="986733" y="980386"/>
            <a:ext cx="12437400" cy="9199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8" name="Google Shape;4428;p212"/>
          <p:cNvSpPr txBox="1"/>
          <p:nvPr>
            <p:ph idx="1" type="body"/>
          </p:nvPr>
        </p:nvSpPr>
        <p:spPr>
          <a:xfrm>
            <a:off x="14010706" y="6237552"/>
            <a:ext cx="4842900" cy="17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61595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100"/>
              <a:buFont typeface="Arial"/>
              <a:buChar char="•"/>
              <a:defRPr b="1" i="0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29" name="Google Shape;4429;p212"/>
          <p:cNvSpPr txBox="1"/>
          <p:nvPr>
            <p:ph idx="2" type="body"/>
          </p:nvPr>
        </p:nvSpPr>
        <p:spPr>
          <a:xfrm>
            <a:off x="14065729" y="8434644"/>
            <a:ext cx="4791600" cy="17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4430" name="Google Shape;4430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3939" y="1821341"/>
            <a:ext cx="3667771" cy="7516463"/>
          </a:xfrm>
          <a:prstGeom prst="rect">
            <a:avLst/>
          </a:prstGeom>
          <a:noFill/>
          <a:ln>
            <a:noFill/>
          </a:ln>
        </p:spPr>
      </p:pic>
      <p:sp>
        <p:nvSpPr>
          <p:cNvPr id="4431" name="Google Shape;4431;p212"/>
          <p:cNvSpPr/>
          <p:nvPr>
            <p:ph idx="3" type="pic"/>
          </p:nvPr>
        </p:nvSpPr>
        <p:spPr>
          <a:xfrm>
            <a:off x="1647207" y="1955864"/>
            <a:ext cx="3341400" cy="72486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id="4432" name="Google Shape;4432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4771" y="1821341"/>
            <a:ext cx="3667771" cy="7516463"/>
          </a:xfrm>
          <a:prstGeom prst="rect">
            <a:avLst/>
          </a:prstGeom>
          <a:noFill/>
          <a:ln>
            <a:noFill/>
          </a:ln>
        </p:spPr>
      </p:pic>
      <p:sp>
        <p:nvSpPr>
          <p:cNvPr id="4433" name="Google Shape;4433;p212"/>
          <p:cNvSpPr/>
          <p:nvPr>
            <p:ph idx="4" type="pic"/>
          </p:nvPr>
        </p:nvSpPr>
        <p:spPr>
          <a:xfrm>
            <a:off x="5518039" y="1955864"/>
            <a:ext cx="3341400" cy="72486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id="4434" name="Google Shape;4434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25602" y="1821341"/>
            <a:ext cx="3667771" cy="7516463"/>
          </a:xfrm>
          <a:prstGeom prst="rect">
            <a:avLst/>
          </a:prstGeom>
          <a:noFill/>
          <a:ln>
            <a:noFill/>
          </a:ln>
        </p:spPr>
      </p:pic>
      <p:sp>
        <p:nvSpPr>
          <p:cNvPr id="4435" name="Google Shape;4435;p212"/>
          <p:cNvSpPr/>
          <p:nvPr>
            <p:ph idx="5" type="pic"/>
          </p:nvPr>
        </p:nvSpPr>
        <p:spPr>
          <a:xfrm>
            <a:off x="9388871" y="1955864"/>
            <a:ext cx="3341400" cy="72486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код на всю страницу">
  <p:cSld name="код на всю страницу">
    <p:bg>
      <p:bgPr>
        <a:solidFill>
          <a:schemeClr val="dk1"/>
        </a:solidFill>
      </p:bgPr>
    </p:bg>
    <p:spTree>
      <p:nvGrpSpPr>
        <p:cNvPr id="4436" name="Shape 4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437" name="Google Shape;4437;p2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438" name="Google Shape;4438;p213"/>
          <p:cNvSpPr/>
          <p:nvPr/>
        </p:nvSpPr>
        <p:spPr>
          <a:xfrm>
            <a:off x="992023" y="1505987"/>
            <a:ext cx="17856600" cy="8673600"/>
          </a:xfrm>
          <a:prstGeom prst="round2DiagRect">
            <a:avLst>
              <a:gd fmla="val 3013" name="adj1"/>
              <a:gd fmla="val 0" name="adj2"/>
            </a:avLst>
          </a:prstGeom>
          <a:noFill/>
          <a:ln cap="flat" cmpd="sng" w="55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9" name="Google Shape;4439;p213"/>
          <p:cNvSpPr/>
          <p:nvPr/>
        </p:nvSpPr>
        <p:spPr>
          <a:xfrm>
            <a:off x="1281364" y="1764324"/>
            <a:ext cx="165300" cy="16530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0" name="Google Shape;4440;p213"/>
          <p:cNvSpPr/>
          <p:nvPr/>
        </p:nvSpPr>
        <p:spPr>
          <a:xfrm>
            <a:off x="1570704" y="1764324"/>
            <a:ext cx="165300" cy="16530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1" name="Google Shape;4441;p213"/>
          <p:cNvSpPr/>
          <p:nvPr/>
        </p:nvSpPr>
        <p:spPr>
          <a:xfrm>
            <a:off x="1860044" y="1764324"/>
            <a:ext cx="165300" cy="165300"/>
          </a:xfrm>
          <a:prstGeom prst="ellipse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74375" lIns="74375" spcFirstLastPara="1" rIns="74375" wrap="square" tIns="743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42" name="Google Shape;4442;p213"/>
          <p:cNvCxnSpPr/>
          <p:nvPr/>
        </p:nvCxnSpPr>
        <p:spPr>
          <a:xfrm>
            <a:off x="992023" y="2166216"/>
            <a:ext cx="17856600" cy="0"/>
          </a:xfrm>
          <a:prstGeom prst="straightConnector1">
            <a:avLst/>
          </a:prstGeom>
          <a:noFill/>
          <a:ln cap="flat" cmpd="sng" w="551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43" name="Google Shape;4443;p213"/>
          <p:cNvSpPr txBox="1"/>
          <p:nvPr>
            <p:ph idx="12" type="sldNum"/>
          </p:nvPr>
        </p:nvSpPr>
        <p:spPr>
          <a:xfrm>
            <a:off x="17679013" y="10292752"/>
            <a:ext cx="1174800" cy="59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spcBef>
                <a:spcPts val="0"/>
              </a:spcBef>
              <a:buNone/>
              <a:defRPr b="0" i="0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гайд">
  <p:cSld name="гайд">
    <p:bg>
      <p:bgPr>
        <a:solidFill>
          <a:schemeClr val="lt1"/>
        </a:solidFill>
      </p:bgPr>
    </p:bg>
    <p:spTree>
      <p:nvGrpSpPr>
        <p:cNvPr id="4444" name="Shape 4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445" name="Google Shape;4445;p2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446" name="Google Shape;4446;p214"/>
          <p:cNvSpPr/>
          <p:nvPr/>
        </p:nvSpPr>
        <p:spPr>
          <a:xfrm>
            <a:off x="992023" y="711788"/>
            <a:ext cx="8457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Гайд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47" name="Google Shape;4447;p214"/>
          <p:cNvSpPr txBox="1"/>
          <p:nvPr/>
        </p:nvSpPr>
        <p:spPr>
          <a:xfrm>
            <a:off x="992023" y="1897943"/>
            <a:ext cx="92295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данном файле собрана вся необходимая информация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самостоятельной сборки макетов</a:t>
            </a:r>
            <a:endParaRPr b="0" i="0" sz="2000" u="none" cap="none" strike="noStrike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Первый шаг – </a:t>
            </a:r>
            <a:r>
              <a:rPr b="0" i="0" lang="ru-RU" sz="150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скачать шрифт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(для этого закройте данный шаблон и завершите работу powerpoint,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после этого скачайте и установите шрифты, затем снова откройте шаблон)</a:t>
            </a:r>
            <a:endParaRPr b="0" i="0" sz="15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Если вам удобнее работать с фигмой – шаблон презентаций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расширенная версия гайда лежат </a:t>
            </a:r>
            <a:r>
              <a:rPr b="0" i="0" lang="ru-RU" sz="150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здесь</a:t>
            </a:r>
            <a:endParaRPr b="0" i="0" sz="1500" u="none" cap="none" strike="noStrike"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сохранения макета в pdf выбираем вкладку «файл» –&gt; «экспорт» –&gt; формат pdf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Вопросы по шаблону можно задать в тайм – p.s.filimonova </a:t>
            </a:r>
            <a:endParaRPr b="0" i="0" sz="2000" u="none" cap="none" strike="noStrike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разец слайдов">
  <p:cSld name="образец слайдов">
    <p:bg>
      <p:bgPr>
        <a:solidFill>
          <a:schemeClr val="lt1"/>
        </a:solidFill>
      </p:bgPr>
    </p:bg>
    <p:spTree>
      <p:nvGrpSpPr>
        <p:cNvPr id="4448" name="Shape 4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449" name="Google Shape;4449;p2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450" name="Google Shape;4450;p215"/>
          <p:cNvSpPr/>
          <p:nvPr/>
        </p:nvSpPr>
        <p:spPr>
          <a:xfrm>
            <a:off x="992023" y="711788"/>
            <a:ext cx="84576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Образец слайдов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1" name="Google Shape;4451;p215"/>
          <p:cNvSpPr txBox="1"/>
          <p:nvPr/>
        </p:nvSpPr>
        <p:spPr>
          <a:xfrm>
            <a:off x="992023" y="1897943"/>
            <a:ext cx="8457600" cy="20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презентации используются фиксированные элементы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(например: логотип, сокращенный логотип, перекрестие) –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их размер и положение не должны изменяться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Подходящий шаблон для слайда выбирается через вкладку «главная» –&gt; «слайды»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самостоятельной вёрстки можно выбрать шаблон «темный слайд с лого»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или «светлый слайд с лого»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52" name="Google Shape;4452;p215"/>
          <p:cNvPicPr preferRelativeResize="0"/>
          <p:nvPr/>
        </p:nvPicPr>
        <p:blipFill rotWithShape="1">
          <a:blip r:embed="rId3">
            <a:alphaModFix/>
          </a:blip>
          <a:srcRect b="51328" l="0" r="4012" t="0"/>
          <a:stretch/>
        </p:blipFill>
        <p:spPr>
          <a:xfrm>
            <a:off x="9920287" y="1897943"/>
            <a:ext cx="7931481" cy="4860552"/>
          </a:xfrm>
          <a:prstGeom prst="rect">
            <a:avLst/>
          </a:prstGeom>
          <a:noFill/>
          <a:ln>
            <a:noFill/>
          </a:ln>
        </p:spPr>
      </p:pic>
      <p:sp>
        <p:nvSpPr>
          <p:cNvPr id="4453" name="Google Shape;4453;p215"/>
          <p:cNvSpPr txBox="1"/>
          <p:nvPr/>
        </p:nvSpPr>
        <p:spPr>
          <a:xfrm>
            <a:off x="992023" y="7532782"/>
            <a:ext cx="82323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шаблонах слайдов могут находиться зафиксированные элементы, которые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зависимости от контента можно менять по размеру, для изменения таких элементов выбираем вкладку «вид» –&gt; «образец слайдов» –&gt; находим подходящий шаблон и нажимаем правой кнопкой «дублировать макет» –&gt;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созданном дубликате меняем размер необходимых элементов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454" name="Google Shape;4454;p2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0287" y="7532782"/>
            <a:ext cx="6047201" cy="2646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бочая зона">
  <p:cSld name="рабочая зона">
    <p:bg>
      <p:bgPr>
        <a:solidFill>
          <a:schemeClr val="lt1"/>
        </a:solidFill>
      </p:bgPr>
    </p:bg>
    <p:spTree>
      <p:nvGrpSpPr>
        <p:cNvPr id="4455" name="Shape 4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6" name="Google Shape;4456;p2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-59854"/>
            <a:ext cx="19840222" cy="11199682"/>
          </a:xfrm>
          <a:prstGeom prst="rect">
            <a:avLst/>
          </a:prstGeom>
          <a:noFill/>
          <a:ln>
            <a:noFill/>
          </a:ln>
        </p:spPr>
      </p:pic>
      <p:sp>
        <p:nvSpPr>
          <p:cNvPr id="4457" name="Google Shape;4457;p216"/>
          <p:cNvSpPr/>
          <p:nvPr/>
        </p:nvSpPr>
        <p:spPr>
          <a:xfrm>
            <a:off x="992023" y="711788"/>
            <a:ext cx="54939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Рабочая зона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58" name="Google Shape;4458;p216"/>
          <p:cNvSpPr txBox="1"/>
          <p:nvPr/>
        </p:nvSpPr>
        <p:spPr>
          <a:xfrm>
            <a:off x="992023" y="1897943"/>
            <a:ext cx="9924900" cy="17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презентации настроены направляющие – это границы рабочей зоны, за которые не должен заходить контент (кроме фиксированных элементов, например, логотипа)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Заголовок выравнивается строчными буквами по верхней направляющей 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шаблоне на слайдах предусмотрены дополнительные направляющие,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которые помогут с выравниванием контента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логотип">
  <p:cSld name="логотип">
    <p:bg>
      <p:bgPr>
        <a:solidFill>
          <a:schemeClr val="lt1"/>
        </a:solidFill>
      </p:bgPr>
    </p:bg>
    <p:spTree>
      <p:nvGrpSpPr>
        <p:cNvPr id="4459" name="Shape 4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460" name="Google Shape;4460;p2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461" name="Google Shape;4461;p217"/>
          <p:cNvSpPr/>
          <p:nvPr/>
        </p:nvSpPr>
        <p:spPr>
          <a:xfrm>
            <a:off x="9920287" y="1897943"/>
            <a:ext cx="7118700" cy="1860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2" name="Google Shape;4462;p217"/>
          <p:cNvSpPr/>
          <p:nvPr/>
        </p:nvSpPr>
        <p:spPr>
          <a:xfrm>
            <a:off x="992023" y="711788"/>
            <a:ext cx="54939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Логотип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63" name="Google Shape;4463;p217"/>
          <p:cNvSpPr txBox="1"/>
          <p:nvPr/>
        </p:nvSpPr>
        <p:spPr>
          <a:xfrm>
            <a:off x="992023" y="1897943"/>
            <a:ext cx="79734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презентациях используется полная версия логотипа на кириллице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Логотип используется на титульном слайде, закрывающем слайде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разделителях (для разделов)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Размер логотипа подобран под размер слайдов и не изменяется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зависимости от темы слайда выбирается темное или светлое лого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 " id="4464" name="Google Shape;4464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48172" y="2330414"/>
            <a:ext cx="5662709" cy="9949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65" name="Google Shape;4465;p2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48172" y="4343051"/>
            <a:ext cx="5662709" cy="994948"/>
          </a:xfrm>
          <a:prstGeom prst="rect">
            <a:avLst/>
          </a:prstGeom>
          <a:noFill/>
          <a:ln>
            <a:noFill/>
          </a:ln>
        </p:spPr>
      </p:pic>
      <p:sp>
        <p:nvSpPr>
          <p:cNvPr id="4466" name="Google Shape;4466;p217"/>
          <p:cNvSpPr txBox="1"/>
          <p:nvPr/>
        </p:nvSpPr>
        <p:spPr>
          <a:xfrm>
            <a:off x="992023" y="6466297"/>
            <a:ext cx="79734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партнерства и кобрендинга используется знак умножения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Визуальные веса логотипов должны быть одинаковыми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467" name="Google Shape;4467;p217"/>
          <p:cNvGrpSpPr/>
          <p:nvPr/>
        </p:nvGrpSpPr>
        <p:grpSpPr>
          <a:xfrm>
            <a:off x="9865316" y="6121002"/>
            <a:ext cx="8991873" cy="1347502"/>
            <a:chOff x="14023539" y="8004905"/>
            <a:chExt cx="11050600" cy="1656019"/>
          </a:xfrm>
        </p:grpSpPr>
        <p:grpSp>
          <p:nvGrpSpPr>
            <p:cNvPr id="4468" name="Google Shape;4468;p217"/>
            <p:cNvGrpSpPr/>
            <p:nvPr/>
          </p:nvGrpSpPr>
          <p:grpSpPr>
            <a:xfrm>
              <a:off x="22107499" y="8004905"/>
              <a:ext cx="2966640" cy="1656019"/>
              <a:chOff x="21497933" y="7469320"/>
              <a:chExt cx="2730707" cy="1656847"/>
            </a:xfrm>
          </p:grpSpPr>
          <p:grpSp>
            <p:nvGrpSpPr>
              <p:cNvPr id="4469" name="Google Shape;4469;p217"/>
              <p:cNvGrpSpPr/>
              <p:nvPr/>
            </p:nvGrpSpPr>
            <p:grpSpPr>
              <a:xfrm>
                <a:off x="21497933" y="8144336"/>
                <a:ext cx="300952" cy="299449"/>
                <a:chOff x="21497933" y="8144336"/>
                <a:chExt cx="300952" cy="299449"/>
              </a:xfrm>
            </p:grpSpPr>
            <p:sp>
              <p:nvSpPr>
                <p:cNvPr id="4470" name="Google Shape;4470;p217"/>
                <p:cNvSpPr/>
                <p:nvPr/>
              </p:nvSpPr>
              <p:spPr>
                <a:xfrm>
                  <a:off x="21497933" y="8148624"/>
                  <a:ext cx="297094" cy="295161"/>
                </a:xfrm>
                <a:custGeom>
                  <a:rect b="b" l="l" r="r" t="t"/>
                  <a:pathLst>
                    <a:path extrusionOk="0" h="295161" w="297094">
                      <a:moveTo>
                        <a:pt x="0" y="295162"/>
                      </a:moveTo>
                      <a:lnTo>
                        <a:pt x="297094" y="0"/>
                      </a:lnTo>
                    </a:path>
                  </a:pathLst>
                </a:custGeom>
                <a:noFill/>
                <a:ln cap="flat" cmpd="sng" w="398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37150" lIns="74375" spcFirstLastPara="1" rIns="74375" wrap="square" tIns="3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1" name="Google Shape;4471;p217"/>
                <p:cNvSpPr/>
                <p:nvPr/>
              </p:nvSpPr>
              <p:spPr>
                <a:xfrm>
                  <a:off x="21501791" y="8144336"/>
                  <a:ext cx="297094" cy="295161"/>
                </a:xfrm>
                <a:custGeom>
                  <a:rect b="b" l="l" r="r" t="t"/>
                  <a:pathLst>
                    <a:path extrusionOk="0" h="295161" w="297094">
                      <a:moveTo>
                        <a:pt x="0" y="0"/>
                      </a:moveTo>
                      <a:lnTo>
                        <a:pt x="297094" y="295162"/>
                      </a:lnTo>
                    </a:path>
                  </a:pathLst>
                </a:custGeom>
                <a:noFill/>
                <a:ln cap="flat" cmpd="sng" w="39825">
                  <a:solidFill>
                    <a:srgbClr val="000000"/>
                  </a:solidFill>
                  <a:prstDash val="solid"/>
                  <a:miter lim="8000"/>
                  <a:headEnd len="sm" w="sm" type="none"/>
                  <a:tailEnd len="sm" w="sm" type="none"/>
                </a:ln>
              </p:spPr>
              <p:txBody>
                <a:bodyPr anchorCtr="0" anchor="ctr" bIns="37150" lIns="74375" spcFirstLastPara="1" rIns="74375" wrap="square" tIns="3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4472" name="Google Shape;4472;p217"/>
              <p:cNvGrpSpPr/>
              <p:nvPr/>
            </p:nvGrpSpPr>
            <p:grpSpPr>
              <a:xfrm>
                <a:off x="22560944" y="7469320"/>
                <a:ext cx="1667696" cy="1656847"/>
                <a:chOff x="22560944" y="7469320"/>
                <a:chExt cx="1667696" cy="1656847"/>
              </a:xfrm>
            </p:grpSpPr>
            <p:sp>
              <p:nvSpPr>
                <p:cNvPr id="4473" name="Google Shape;4473;p217"/>
                <p:cNvSpPr/>
                <p:nvPr/>
              </p:nvSpPr>
              <p:spPr>
                <a:xfrm>
                  <a:off x="22560944" y="7469320"/>
                  <a:ext cx="1667696" cy="1656847"/>
                </a:xfrm>
                <a:custGeom>
                  <a:rect b="b" l="l" r="r" t="t"/>
                  <a:pathLst>
                    <a:path extrusionOk="0" h="1656847" w="1667696">
                      <a:moveTo>
                        <a:pt x="1667697" y="0"/>
                      </a:moveTo>
                      <a:lnTo>
                        <a:pt x="0" y="0"/>
                      </a:lnTo>
                      <a:lnTo>
                        <a:pt x="0" y="1656848"/>
                      </a:lnTo>
                      <a:lnTo>
                        <a:pt x="1667697" y="1656848"/>
                      </a:lnTo>
                      <a:lnTo>
                        <a:pt x="1667697" y="0"/>
                      </a:lnTo>
                      <a:close/>
                    </a:path>
                  </a:pathLst>
                </a:custGeom>
                <a:solidFill>
                  <a:srgbClr val="EE1F3A"/>
                </a:solidFill>
                <a:ln>
                  <a:noFill/>
                </a:ln>
              </p:spPr>
              <p:txBody>
                <a:bodyPr anchorCtr="0" anchor="ctr" bIns="37150" lIns="74375" spcFirstLastPara="1" rIns="74375" wrap="square" tIns="3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4" name="Google Shape;4474;p217"/>
                <p:cNvSpPr/>
                <p:nvPr/>
              </p:nvSpPr>
              <p:spPr>
                <a:xfrm>
                  <a:off x="22690070" y="7596715"/>
                  <a:ext cx="512869" cy="382145"/>
                </a:xfrm>
                <a:custGeom>
                  <a:rect b="b" l="l" r="r" t="t"/>
                  <a:pathLst>
                    <a:path extrusionOk="0" h="382145" w="512869">
                      <a:moveTo>
                        <a:pt x="378439" y="0"/>
                      </a:moveTo>
                      <a:lnTo>
                        <a:pt x="255987" y="253001"/>
                      </a:lnTo>
                      <a:lnTo>
                        <a:pt x="133549" y="0"/>
                      </a:lnTo>
                      <a:lnTo>
                        <a:pt x="0" y="0"/>
                      </a:lnTo>
                      <a:lnTo>
                        <a:pt x="0" y="382145"/>
                      </a:lnTo>
                      <a:lnTo>
                        <a:pt x="93618" y="382145"/>
                      </a:lnTo>
                      <a:lnTo>
                        <a:pt x="93618" y="108428"/>
                      </a:lnTo>
                      <a:lnTo>
                        <a:pt x="213398" y="339390"/>
                      </a:lnTo>
                      <a:lnTo>
                        <a:pt x="299030" y="339390"/>
                      </a:lnTo>
                      <a:lnTo>
                        <a:pt x="418811" y="108428"/>
                      </a:lnTo>
                      <a:lnTo>
                        <a:pt x="418811" y="382145"/>
                      </a:lnTo>
                      <a:lnTo>
                        <a:pt x="512869" y="382145"/>
                      </a:lnTo>
                      <a:lnTo>
                        <a:pt x="512869" y="0"/>
                      </a:lnTo>
                      <a:lnTo>
                        <a:pt x="378880" y="0"/>
                      </a:lnTo>
                      <a:lnTo>
                        <a:pt x="3784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7150" lIns="74375" spcFirstLastPara="1" rIns="74375" wrap="square" tIns="3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5" name="Google Shape;4475;p217"/>
                <p:cNvSpPr/>
                <p:nvPr/>
              </p:nvSpPr>
              <p:spPr>
                <a:xfrm>
                  <a:off x="23672362" y="7596715"/>
                  <a:ext cx="429014" cy="382145"/>
                </a:xfrm>
                <a:custGeom>
                  <a:rect b="b" l="l" r="r" t="t"/>
                  <a:pathLst>
                    <a:path extrusionOk="0" h="382145" w="429014">
                      <a:moveTo>
                        <a:pt x="0" y="0"/>
                      </a:moveTo>
                      <a:lnTo>
                        <a:pt x="0" y="76253"/>
                      </a:lnTo>
                      <a:lnTo>
                        <a:pt x="167711" y="76253"/>
                      </a:lnTo>
                      <a:lnTo>
                        <a:pt x="167711" y="382145"/>
                      </a:lnTo>
                      <a:lnTo>
                        <a:pt x="260874" y="382145"/>
                      </a:lnTo>
                      <a:lnTo>
                        <a:pt x="260874" y="76253"/>
                      </a:lnTo>
                      <a:lnTo>
                        <a:pt x="429014" y="76253"/>
                      </a:lnTo>
                      <a:lnTo>
                        <a:pt x="429014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7150" lIns="74375" spcFirstLastPara="1" rIns="74375" wrap="square" tIns="3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4476" name="Google Shape;4476;p217"/>
                <p:cNvSpPr/>
                <p:nvPr/>
              </p:nvSpPr>
              <p:spPr>
                <a:xfrm>
                  <a:off x="23672742" y="8608254"/>
                  <a:ext cx="428573" cy="398449"/>
                </a:xfrm>
                <a:custGeom>
                  <a:rect b="b" l="l" r="r" t="t"/>
                  <a:pathLst>
                    <a:path extrusionOk="0" h="398449" w="428573">
                      <a:moveTo>
                        <a:pt x="334514" y="263141"/>
                      </a:moveTo>
                      <a:cubicBezTo>
                        <a:pt x="332297" y="278121"/>
                        <a:pt x="326087" y="290911"/>
                        <a:pt x="315884" y="300159"/>
                      </a:cubicBezTo>
                      <a:cubicBezTo>
                        <a:pt x="306563" y="308982"/>
                        <a:pt x="293701" y="315152"/>
                        <a:pt x="278170" y="319119"/>
                      </a:cubicBezTo>
                      <a:cubicBezTo>
                        <a:pt x="262639" y="322648"/>
                        <a:pt x="240015" y="324851"/>
                        <a:pt x="216056" y="324851"/>
                      </a:cubicBezTo>
                      <a:cubicBezTo>
                        <a:pt x="192098" y="324851"/>
                        <a:pt x="169033" y="321760"/>
                        <a:pt x="150403" y="315152"/>
                      </a:cubicBezTo>
                      <a:cubicBezTo>
                        <a:pt x="132214" y="308982"/>
                        <a:pt x="118017" y="298395"/>
                        <a:pt x="108255" y="283415"/>
                      </a:cubicBezTo>
                      <a:cubicBezTo>
                        <a:pt x="98052" y="268422"/>
                        <a:pt x="93165" y="246384"/>
                        <a:pt x="93165" y="219065"/>
                      </a:cubicBezTo>
                      <a:lnTo>
                        <a:pt x="93165" y="179831"/>
                      </a:lnTo>
                      <a:cubicBezTo>
                        <a:pt x="93165" y="152061"/>
                        <a:pt x="98052" y="130461"/>
                        <a:pt x="108255" y="115481"/>
                      </a:cubicBezTo>
                      <a:cubicBezTo>
                        <a:pt x="118458" y="100489"/>
                        <a:pt x="132655" y="89914"/>
                        <a:pt x="150403" y="83744"/>
                      </a:cubicBezTo>
                      <a:cubicBezTo>
                        <a:pt x="169033" y="77574"/>
                        <a:pt x="191216" y="74049"/>
                        <a:pt x="216056" y="74049"/>
                      </a:cubicBezTo>
                      <a:cubicBezTo>
                        <a:pt x="240909" y="74049"/>
                        <a:pt x="262639" y="76253"/>
                        <a:pt x="278170" y="79777"/>
                      </a:cubicBezTo>
                      <a:cubicBezTo>
                        <a:pt x="293701" y="83306"/>
                        <a:pt x="306563" y="89914"/>
                        <a:pt x="315884" y="98736"/>
                      </a:cubicBezTo>
                      <a:cubicBezTo>
                        <a:pt x="325646" y="108423"/>
                        <a:pt x="331857" y="120775"/>
                        <a:pt x="334514" y="135755"/>
                      </a:cubicBezTo>
                      <a:lnTo>
                        <a:pt x="428573" y="135755"/>
                      </a:lnTo>
                      <a:cubicBezTo>
                        <a:pt x="425915" y="104018"/>
                        <a:pt x="415258" y="77134"/>
                        <a:pt x="396628" y="55978"/>
                      </a:cubicBezTo>
                      <a:cubicBezTo>
                        <a:pt x="379321" y="36142"/>
                        <a:pt x="355815" y="22038"/>
                        <a:pt x="326087" y="13223"/>
                      </a:cubicBezTo>
                      <a:cubicBezTo>
                        <a:pt x="297254" y="4848"/>
                        <a:pt x="259539" y="0"/>
                        <a:pt x="216950" y="0"/>
                      </a:cubicBezTo>
                      <a:cubicBezTo>
                        <a:pt x="172145" y="0"/>
                        <a:pt x="133095" y="6611"/>
                        <a:pt x="100709" y="18953"/>
                      </a:cubicBezTo>
                      <a:cubicBezTo>
                        <a:pt x="68324" y="31735"/>
                        <a:pt x="43030" y="53332"/>
                        <a:pt x="25735" y="82868"/>
                      </a:cubicBezTo>
                      <a:cubicBezTo>
                        <a:pt x="8868" y="111076"/>
                        <a:pt x="441" y="148545"/>
                        <a:pt x="0" y="194824"/>
                      </a:cubicBezTo>
                      <a:lnTo>
                        <a:pt x="0" y="199229"/>
                      </a:lnTo>
                      <a:lnTo>
                        <a:pt x="0" y="203634"/>
                      </a:lnTo>
                      <a:cubicBezTo>
                        <a:pt x="441" y="249913"/>
                        <a:pt x="9321" y="287382"/>
                        <a:pt x="25735" y="315590"/>
                      </a:cubicBezTo>
                      <a:cubicBezTo>
                        <a:pt x="43030" y="345124"/>
                        <a:pt x="68324" y="366274"/>
                        <a:pt x="100709" y="379502"/>
                      </a:cubicBezTo>
                      <a:cubicBezTo>
                        <a:pt x="132655" y="392280"/>
                        <a:pt x="171691" y="398449"/>
                        <a:pt x="216950" y="398449"/>
                      </a:cubicBezTo>
                      <a:cubicBezTo>
                        <a:pt x="262198" y="398449"/>
                        <a:pt x="297695" y="394044"/>
                        <a:pt x="326087" y="385234"/>
                      </a:cubicBezTo>
                      <a:cubicBezTo>
                        <a:pt x="355815" y="376411"/>
                        <a:pt x="379321" y="361869"/>
                        <a:pt x="396628" y="342471"/>
                      </a:cubicBezTo>
                      <a:cubicBezTo>
                        <a:pt x="415258" y="320883"/>
                        <a:pt x="426356" y="293990"/>
                        <a:pt x="428573" y="262703"/>
                      </a:cubicBezTo>
                      <a:lnTo>
                        <a:pt x="334514" y="262703"/>
                      </a:lnTo>
                      <a:lnTo>
                        <a:pt x="334514" y="26314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37150" lIns="74375" spcFirstLastPara="1" rIns="74375" wrap="square" tIns="3715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b="0" i="0" sz="15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descr=" " id="4477" name="Google Shape;4477;p2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023539" y="8221336"/>
              <a:ext cx="6960471" cy="122297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478" name="Google Shape;4478;p217"/>
          <p:cNvCxnSpPr/>
          <p:nvPr/>
        </p:nvCxnSpPr>
        <p:spPr>
          <a:xfrm>
            <a:off x="992023" y="5753390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479" name="Google Shape;4479;p217"/>
          <p:cNvCxnSpPr/>
          <p:nvPr/>
        </p:nvCxnSpPr>
        <p:spPr>
          <a:xfrm>
            <a:off x="992023" y="7835212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80" name="Google Shape;4480;p217"/>
          <p:cNvSpPr txBox="1"/>
          <p:nvPr/>
        </p:nvSpPr>
        <p:spPr>
          <a:xfrm>
            <a:off x="992023" y="8519337"/>
            <a:ext cx="7973400" cy="1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 всех слайдах используется сокращенная версия логотипа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 умолчанию размещается в верхнем правом углу слайда 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зависимости от верстки и контента на слайде, может быть перемещена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верхний левый, нижний правый или нижний левый углы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сложного фона (например, фотографии) используем подложку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1" name="Google Shape;4481;p217"/>
          <p:cNvSpPr/>
          <p:nvPr/>
        </p:nvSpPr>
        <p:spPr>
          <a:xfrm>
            <a:off x="9920287" y="8519337"/>
            <a:ext cx="2020500" cy="1630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 " id="4482" name="Google Shape;4482;p2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37782" y="9121157"/>
            <a:ext cx="785339" cy="516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" id="4483" name="Google Shape;4483;p2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694220" y="9121157"/>
            <a:ext cx="785339" cy="516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вет">
  <p:cSld name="цвет">
    <p:bg>
      <p:bgPr>
        <a:solidFill>
          <a:schemeClr val="lt1"/>
        </a:solidFill>
      </p:bgPr>
    </p:bg>
    <p:spTree>
      <p:nvGrpSpPr>
        <p:cNvPr id="4484" name="Shape 4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485" name="Google Shape;4485;p2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486" name="Google Shape;4486;p218"/>
          <p:cNvSpPr/>
          <p:nvPr/>
        </p:nvSpPr>
        <p:spPr>
          <a:xfrm>
            <a:off x="992023" y="711788"/>
            <a:ext cx="54939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Цвет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87" name="Google Shape;4487;p218"/>
          <p:cNvSpPr txBox="1"/>
          <p:nvPr/>
        </p:nvSpPr>
        <p:spPr>
          <a:xfrm>
            <a:off x="992023" y="1897943"/>
            <a:ext cx="6864900" cy="577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Темный серый. Используется как основной фоновый и акцентный цвет Центрального университета в презентациях.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Светлый. Используется как основной фоновый и акцентный цвет Центрального университета в презентациях.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Светлый серый. Используется как акцентный цвет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Центрального университета в презентациях.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Белый. Допустимо использовать в презентациях Центрального университета как фоновый, если на слайде используются скрины/изображения на белом фоне.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Вспомогательный серый. Используется для выделения второстепенного текста, сносок и ссылок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Палитра ярких цветов используется для графики и акцентов.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8" name="Google Shape;4488;p218"/>
          <p:cNvSpPr/>
          <p:nvPr/>
        </p:nvSpPr>
        <p:spPr>
          <a:xfrm>
            <a:off x="9071082" y="1897943"/>
            <a:ext cx="9783000" cy="1656600"/>
          </a:xfrm>
          <a:prstGeom prst="rect">
            <a:avLst/>
          </a:prstGeom>
          <a:solidFill>
            <a:schemeClr val="dk1"/>
          </a:solidFill>
          <a:ln cap="flat" cmpd="sng" w="27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9" name="Google Shape;4489;p218"/>
          <p:cNvSpPr/>
          <p:nvPr/>
        </p:nvSpPr>
        <p:spPr>
          <a:xfrm>
            <a:off x="9071082" y="3554302"/>
            <a:ext cx="9783000" cy="1656600"/>
          </a:xfrm>
          <a:prstGeom prst="rect">
            <a:avLst/>
          </a:prstGeom>
          <a:solidFill>
            <a:schemeClr val="lt1"/>
          </a:solidFill>
          <a:ln cap="flat" cmpd="sng" w="2755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0" name="Google Shape;4490;p218"/>
          <p:cNvSpPr/>
          <p:nvPr/>
        </p:nvSpPr>
        <p:spPr>
          <a:xfrm>
            <a:off x="9071082" y="5210661"/>
            <a:ext cx="9783000" cy="1656600"/>
          </a:xfrm>
          <a:prstGeom prst="rect">
            <a:avLst/>
          </a:prstGeom>
          <a:solidFill>
            <a:schemeClr val="dk2"/>
          </a:solidFill>
          <a:ln cap="flat" cmpd="sng" w="2755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1" name="Google Shape;4491;p218"/>
          <p:cNvSpPr/>
          <p:nvPr/>
        </p:nvSpPr>
        <p:spPr>
          <a:xfrm>
            <a:off x="9071082" y="6867021"/>
            <a:ext cx="5869500" cy="1656600"/>
          </a:xfrm>
          <a:prstGeom prst="rect">
            <a:avLst/>
          </a:prstGeom>
          <a:solidFill>
            <a:srgbClr val="FFFFFF"/>
          </a:solidFill>
          <a:ln cap="flat" cmpd="sng" w="2755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2" name="Google Shape;4492;p218"/>
          <p:cNvSpPr/>
          <p:nvPr/>
        </p:nvSpPr>
        <p:spPr>
          <a:xfrm>
            <a:off x="9071082" y="8523380"/>
            <a:ext cx="1956600" cy="1656600"/>
          </a:xfrm>
          <a:prstGeom prst="rect">
            <a:avLst/>
          </a:prstGeom>
          <a:solidFill>
            <a:schemeClr val="accent1"/>
          </a:solidFill>
          <a:ln cap="flat" cmpd="sng" w="2755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3" name="Google Shape;4493;p218"/>
          <p:cNvSpPr/>
          <p:nvPr/>
        </p:nvSpPr>
        <p:spPr>
          <a:xfrm>
            <a:off x="11027633" y="8523380"/>
            <a:ext cx="1956600" cy="1656600"/>
          </a:xfrm>
          <a:prstGeom prst="rect">
            <a:avLst/>
          </a:prstGeom>
          <a:solidFill>
            <a:schemeClr val="accent2"/>
          </a:solidFill>
          <a:ln cap="flat" cmpd="sng" w="2755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4" name="Google Shape;4494;p218"/>
          <p:cNvSpPr/>
          <p:nvPr/>
        </p:nvSpPr>
        <p:spPr>
          <a:xfrm>
            <a:off x="12984186" y="8523380"/>
            <a:ext cx="1956600" cy="1656600"/>
          </a:xfrm>
          <a:prstGeom prst="rect">
            <a:avLst/>
          </a:prstGeom>
          <a:solidFill>
            <a:schemeClr val="accent3"/>
          </a:solidFill>
          <a:ln cap="flat" cmpd="sng" w="27550">
            <a:solidFill>
              <a:schemeClr val="accent3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5" name="Google Shape;4495;p218"/>
          <p:cNvSpPr/>
          <p:nvPr/>
        </p:nvSpPr>
        <p:spPr>
          <a:xfrm>
            <a:off x="14940737" y="8523380"/>
            <a:ext cx="1956600" cy="1656600"/>
          </a:xfrm>
          <a:prstGeom prst="rect">
            <a:avLst/>
          </a:prstGeom>
          <a:solidFill>
            <a:schemeClr val="accent4"/>
          </a:solidFill>
          <a:ln cap="flat" cmpd="sng" w="2755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496" name="Google Shape;4496;p218"/>
          <p:cNvSpPr/>
          <p:nvPr/>
        </p:nvSpPr>
        <p:spPr>
          <a:xfrm>
            <a:off x="16897291" y="8523380"/>
            <a:ext cx="1956600" cy="1656600"/>
          </a:xfrm>
          <a:prstGeom prst="rect">
            <a:avLst/>
          </a:prstGeom>
          <a:solidFill>
            <a:schemeClr val="accent5"/>
          </a:solidFill>
          <a:ln cap="flat" cmpd="sng" w="2755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7" name="Google Shape;4497;p218"/>
          <p:cNvSpPr/>
          <p:nvPr/>
        </p:nvSpPr>
        <p:spPr>
          <a:xfrm>
            <a:off x="14940736" y="6867021"/>
            <a:ext cx="3912900" cy="1656600"/>
          </a:xfrm>
          <a:prstGeom prst="rect">
            <a:avLst/>
          </a:prstGeom>
          <a:solidFill>
            <a:schemeClr val="accent6"/>
          </a:solidFill>
          <a:ln cap="flat" cmpd="sng" w="2755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98" name="Google Shape;4498;p218"/>
          <p:cNvSpPr txBox="1"/>
          <p:nvPr/>
        </p:nvSpPr>
        <p:spPr>
          <a:xfrm>
            <a:off x="9201594" y="2054575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Темный </a:t>
            </a:r>
            <a:b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серый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9" name="Google Shape;4499;p218"/>
          <p:cNvSpPr txBox="1"/>
          <p:nvPr/>
        </p:nvSpPr>
        <p:spPr>
          <a:xfrm>
            <a:off x="9201594" y="3117298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#141414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0" name="Google Shape;4500;p218"/>
          <p:cNvSpPr txBox="1"/>
          <p:nvPr/>
        </p:nvSpPr>
        <p:spPr>
          <a:xfrm>
            <a:off x="9201594" y="3710934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Светлый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1" name="Google Shape;4501;p218"/>
          <p:cNvSpPr txBox="1"/>
          <p:nvPr/>
        </p:nvSpPr>
        <p:spPr>
          <a:xfrm>
            <a:off x="9201594" y="4773657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#FAFAFA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02" name="Google Shape;4502;p218"/>
          <p:cNvSpPr txBox="1"/>
          <p:nvPr/>
        </p:nvSpPr>
        <p:spPr>
          <a:xfrm>
            <a:off x="9201594" y="5367294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Светлый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серый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03" name="Google Shape;4503;p218"/>
          <p:cNvSpPr txBox="1"/>
          <p:nvPr/>
        </p:nvSpPr>
        <p:spPr>
          <a:xfrm>
            <a:off x="9201594" y="6430016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#E6E6E6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04" name="Google Shape;4504;p218"/>
          <p:cNvSpPr txBox="1"/>
          <p:nvPr/>
        </p:nvSpPr>
        <p:spPr>
          <a:xfrm>
            <a:off x="9201594" y="7023653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Белый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5" name="Google Shape;4505;p218"/>
          <p:cNvSpPr txBox="1"/>
          <p:nvPr/>
        </p:nvSpPr>
        <p:spPr>
          <a:xfrm>
            <a:off x="9201594" y="8086376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#FFFFFF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06" name="Google Shape;4506;p218"/>
          <p:cNvSpPr txBox="1"/>
          <p:nvPr/>
        </p:nvSpPr>
        <p:spPr>
          <a:xfrm>
            <a:off x="15071248" y="7023653"/>
            <a:ext cx="195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Вспомогательный серый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7" name="Google Shape;4507;p218"/>
          <p:cNvSpPr txBox="1"/>
          <p:nvPr/>
        </p:nvSpPr>
        <p:spPr>
          <a:xfrm>
            <a:off x="15071248" y="8086376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#969696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8" name="Google Shape;4508;p218"/>
          <p:cNvSpPr txBox="1"/>
          <p:nvPr/>
        </p:nvSpPr>
        <p:spPr>
          <a:xfrm>
            <a:off x="9201594" y="8680013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Электрический </a:t>
            </a:r>
            <a:b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синий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9" name="Google Shape;4509;p218"/>
          <p:cNvSpPr txBox="1"/>
          <p:nvPr/>
        </p:nvSpPr>
        <p:spPr>
          <a:xfrm>
            <a:off x="11158146" y="8680013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Образова-тельный зелёный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0" name="Google Shape;4510;p218"/>
          <p:cNvSpPr txBox="1"/>
          <p:nvPr/>
        </p:nvSpPr>
        <p:spPr>
          <a:xfrm>
            <a:off x="13114698" y="8680013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Яркая </a:t>
            </a:r>
            <a:b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фуксия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1" name="Google Shape;4511;p218"/>
          <p:cNvSpPr txBox="1"/>
          <p:nvPr/>
        </p:nvSpPr>
        <p:spPr>
          <a:xfrm>
            <a:off x="15071250" y="8680013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Амбициозный красный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2" name="Google Shape;4512;p218"/>
          <p:cNvSpPr txBox="1"/>
          <p:nvPr/>
        </p:nvSpPr>
        <p:spPr>
          <a:xfrm>
            <a:off x="17027803" y="8680013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Легендарный жёлтый</a:t>
            </a:r>
            <a:endParaRPr b="0" i="0" sz="15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3" name="Google Shape;4513;p218"/>
          <p:cNvSpPr txBox="1"/>
          <p:nvPr/>
        </p:nvSpPr>
        <p:spPr>
          <a:xfrm>
            <a:off x="15071248" y="9742735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#E63F07</a:t>
            </a:r>
            <a:endParaRPr b="0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4" name="Google Shape;4514;p218"/>
          <p:cNvSpPr txBox="1"/>
          <p:nvPr/>
        </p:nvSpPr>
        <p:spPr>
          <a:xfrm>
            <a:off x="17027803" y="9742735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#FFDD2D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5" name="Google Shape;4515;p218"/>
          <p:cNvSpPr txBox="1"/>
          <p:nvPr/>
        </p:nvSpPr>
        <p:spPr>
          <a:xfrm>
            <a:off x="13114698" y="9742735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#DB44E8</a:t>
            </a:r>
            <a:endParaRPr b="0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6" name="Google Shape;4516;p218"/>
          <p:cNvSpPr txBox="1"/>
          <p:nvPr/>
        </p:nvSpPr>
        <p:spPr>
          <a:xfrm>
            <a:off x="11158146" y="9742735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#009B40</a:t>
            </a:r>
            <a:endParaRPr b="0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17" name="Google Shape;4517;p218"/>
          <p:cNvSpPr txBox="1"/>
          <p:nvPr/>
        </p:nvSpPr>
        <p:spPr>
          <a:xfrm>
            <a:off x="9201594" y="9742735"/>
            <a:ext cx="1692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#3044FF</a:t>
            </a:r>
            <a:endParaRPr b="0" i="0" sz="15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18" name="Google Shape;4518;p2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994" y="8560900"/>
            <a:ext cx="5383305" cy="1618629"/>
          </a:xfrm>
          <a:prstGeom prst="rect">
            <a:avLst/>
          </a:prstGeom>
          <a:noFill/>
          <a:ln>
            <a:noFill/>
          </a:ln>
        </p:spPr>
      </p:pic>
      <p:sp>
        <p:nvSpPr>
          <p:cNvPr id="4519" name="Google Shape;4519;p218"/>
          <p:cNvSpPr txBox="1"/>
          <p:nvPr/>
        </p:nvSpPr>
        <p:spPr>
          <a:xfrm>
            <a:off x="992023" y="8086376"/>
            <a:ext cx="68649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Фирменная палитра закреплена в данном шаблоне презентаций.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очетания цветов">
  <p:cSld name="сочетания цветов">
    <p:bg>
      <p:bgPr>
        <a:solidFill>
          <a:schemeClr val="lt1"/>
        </a:solidFill>
      </p:bgPr>
    </p:bg>
    <p:spTree>
      <p:nvGrpSpPr>
        <p:cNvPr id="4520" name="Shape 4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521" name="Google Shape;4521;p2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522" name="Google Shape;4522;p219"/>
          <p:cNvSpPr/>
          <p:nvPr/>
        </p:nvSpPr>
        <p:spPr>
          <a:xfrm>
            <a:off x="992023" y="711788"/>
            <a:ext cx="7637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Сочетания цветов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3" name="Google Shape;4523;p219"/>
          <p:cNvSpPr txBox="1"/>
          <p:nvPr/>
        </p:nvSpPr>
        <p:spPr>
          <a:xfrm>
            <a:off x="992023" y="1897943"/>
            <a:ext cx="9918900" cy="17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одной презентации используются не более двух акцентных цветов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(все акценты внутри разделов должны соответствовать двум выбранным цветам)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Первый и закрывающий слайды – всегда темно-серые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 акцентных плашках текст набирается светлым цветом (#fafafa),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 желтом фоне – текст тёмный (#141414)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4" name="Google Shape;4524;p219"/>
          <p:cNvSpPr txBox="1"/>
          <p:nvPr/>
        </p:nvSpPr>
        <p:spPr>
          <a:xfrm>
            <a:off x="992023" y="5502786"/>
            <a:ext cx="31785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Допустимые пары 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акцентных цветов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25" name="Google Shape;4525;p219"/>
          <p:cNvSpPr txBox="1"/>
          <p:nvPr/>
        </p:nvSpPr>
        <p:spPr>
          <a:xfrm>
            <a:off x="992022" y="8417764"/>
            <a:ext cx="36999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Arial"/>
              <a:buNone/>
            </a:pPr>
            <a:r>
              <a:rPr b="0" i="0" lang="ru-RU" sz="1500" u="none" cap="none" strike="noStrike">
                <a:solidFill>
                  <a:schemeClr val="accent4"/>
                </a:solidFill>
                <a:latin typeface="Inter"/>
                <a:ea typeface="Inter"/>
                <a:cs typeface="Inter"/>
                <a:sym typeface="Inter"/>
              </a:rPr>
              <a:t>НЕДОПУСТИМЫЕ</a:t>
            </a: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пары 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акцентных цветов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526" name="Google Shape;4526;p219"/>
          <p:cNvCxnSpPr/>
          <p:nvPr/>
        </p:nvCxnSpPr>
        <p:spPr>
          <a:xfrm>
            <a:off x="992023" y="4345807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7" name="Google Shape;4527;p219"/>
          <p:cNvCxnSpPr/>
          <p:nvPr/>
        </p:nvCxnSpPr>
        <p:spPr>
          <a:xfrm>
            <a:off x="992023" y="7260785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28" name="Google Shape;4528;p219"/>
          <p:cNvCxnSpPr/>
          <p:nvPr/>
        </p:nvCxnSpPr>
        <p:spPr>
          <a:xfrm>
            <a:off x="992023" y="10177223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529" name="Google Shape;4529;p219"/>
          <p:cNvGrpSpPr/>
          <p:nvPr/>
        </p:nvGrpSpPr>
        <p:grpSpPr>
          <a:xfrm>
            <a:off x="10807536" y="6082654"/>
            <a:ext cx="1589812" cy="678769"/>
            <a:chOff x="14023631" y="7472168"/>
            <a:chExt cx="1953806" cy="834176"/>
          </a:xfrm>
        </p:grpSpPr>
        <p:sp>
          <p:nvSpPr>
            <p:cNvPr id="4530" name="Google Shape;4530;p219"/>
            <p:cNvSpPr/>
            <p:nvPr/>
          </p:nvSpPr>
          <p:spPr>
            <a:xfrm>
              <a:off x="14023631" y="7472168"/>
              <a:ext cx="976903" cy="834176"/>
            </a:xfrm>
            <a:custGeom>
              <a:rect b="b" l="l" r="r" t="t"/>
              <a:pathLst>
                <a:path extrusionOk="0" h="834176" w="976903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1" name="Google Shape;4531;p219"/>
            <p:cNvSpPr/>
            <p:nvPr/>
          </p:nvSpPr>
          <p:spPr>
            <a:xfrm>
              <a:off x="15000534" y="7472168"/>
              <a:ext cx="976903" cy="834176"/>
            </a:xfrm>
            <a:custGeom>
              <a:rect b="b" l="l" r="r" t="t"/>
              <a:pathLst>
                <a:path extrusionOk="0" h="834176" w="976903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2" name="Google Shape;4532;p219"/>
          <p:cNvGrpSpPr/>
          <p:nvPr/>
        </p:nvGrpSpPr>
        <p:grpSpPr>
          <a:xfrm>
            <a:off x="8240369" y="6082651"/>
            <a:ext cx="1589812" cy="678769"/>
            <a:chOff x="11348159" y="7408403"/>
            <a:chExt cx="1953806" cy="834176"/>
          </a:xfrm>
        </p:grpSpPr>
        <p:sp>
          <p:nvSpPr>
            <p:cNvPr id="4533" name="Google Shape;4533;p219"/>
            <p:cNvSpPr/>
            <p:nvPr/>
          </p:nvSpPr>
          <p:spPr>
            <a:xfrm>
              <a:off x="11348159" y="7408403"/>
              <a:ext cx="976903" cy="834176"/>
            </a:xfrm>
            <a:custGeom>
              <a:rect b="b" l="l" r="r" t="t"/>
              <a:pathLst>
                <a:path extrusionOk="0" h="834176" w="976903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4" name="Google Shape;4534;p219"/>
            <p:cNvSpPr/>
            <p:nvPr/>
          </p:nvSpPr>
          <p:spPr>
            <a:xfrm>
              <a:off x="12325062" y="7408403"/>
              <a:ext cx="976903" cy="834176"/>
            </a:xfrm>
            <a:custGeom>
              <a:rect b="b" l="l" r="r" t="t"/>
              <a:pathLst>
                <a:path extrusionOk="0" h="834176" w="976903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5" name="Google Shape;4535;p219"/>
          <p:cNvGrpSpPr/>
          <p:nvPr/>
        </p:nvGrpSpPr>
        <p:grpSpPr>
          <a:xfrm>
            <a:off x="5670512" y="6085392"/>
            <a:ext cx="1589812" cy="678769"/>
            <a:chOff x="7947134" y="7407613"/>
            <a:chExt cx="1953806" cy="834176"/>
          </a:xfrm>
        </p:grpSpPr>
        <p:sp>
          <p:nvSpPr>
            <p:cNvPr id="4536" name="Google Shape;4536;p219"/>
            <p:cNvSpPr/>
            <p:nvPr/>
          </p:nvSpPr>
          <p:spPr>
            <a:xfrm>
              <a:off x="7947134" y="7407613"/>
              <a:ext cx="976903" cy="834176"/>
            </a:xfrm>
            <a:custGeom>
              <a:rect b="b" l="l" r="r" t="t"/>
              <a:pathLst>
                <a:path extrusionOk="0" h="834176" w="976903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7" name="Google Shape;4537;p219"/>
            <p:cNvSpPr/>
            <p:nvPr/>
          </p:nvSpPr>
          <p:spPr>
            <a:xfrm>
              <a:off x="8924037" y="7407613"/>
              <a:ext cx="976903" cy="834176"/>
            </a:xfrm>
            <a:custGeom>
              <a:rect b="b" l="l" r="r" t="t"/>
              <a:pathLst>
                <a:path extrusionOk="0" h="834176" w="976903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E63F07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38" name="Google Shape;4538;p219"/>
          <p:cNvGrpSpPr/>
          <p:nvPr/>
        </p:nvGrpSpPr>
        <p:grpSpPr>
          <a:xfrm>
            <a:off x="5670496" y="4843766"/>
            <a:ext cx="1592404" cy="678769"/>
            <a:chOff x="7825862" y="5985083"/>
            <a:chExt cx="1956992" cy="834176"/>
          </a:xfrm>
        </p:grpSpPr>
        <p:sp>
          <p:nvSpPr>
            <p:cNvPr id="4539" name="Google Shape;4539;p219"/>
            <p:cNvSpPr/>
            <p:nvPr/>
          </p:nvSpPr>
          <p:spPr>
            <a:xfrm>
              <a:off x="7825862" y="5985083"/>
              <a:ext cx="978496" cy="834176"/>
            </a:xfrm>
            <a:custGeom>
              <a:rect b="b" l="l" r="r" t="t"/>
              <a:pathLst>
                <a:path extrusionOk="0" h="834176" w="97849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0" name="Google Shape;4540;p219"/>
            <p:cNvSpPr/>
            <p:nvPr/>
          </p:nvSpPr>
          <p:spPr>
            <a:xfrm>
              <a:off x="8804358" y="5985083"/>
              <a:ext cx="978496" cy="834176"/>
            </a:xfrm>
            <a:custGeom>
              <a:rect b="b" l="l" r="r" t="t"/>
              <a:pathLst>
                <a:path extrusionOk="0" h="834176" w="97849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1" name="Google Shape;4541;p219"/>
          <p:cNvGrpSpPr/>
          <p:nvPr/>
        </p:nvGrpSpPr>
        <p:grpSpPr>
          <a:xfrm>
            <a:off x="13377303" y="4843766"/>
            <a:ext cx="1592404" cy="678769"/>
            <a:chOff x="16753232" y="5985083"/>
            <a:chExt cx="1956992" cy="834176"/>
          </a:xfrm>
        </p:grpSpPr>
        <p:sp>
          <p:nvSpPr>
            <p:cNvPr id="4542" name="Google Shape;4542;p219"/>
            <p:cNvSpPr/>
            <p:nvPr/>
          </p:nvSpPr>
          <p:spPr>
            <a:xfrm>
              <a:off x="16753232" y="5985083"/>
              <a:ext cx="978496" cy="834176"/>
            </a:xfrm>
            <a:custGeom>
              <a:rect b="b" l="l" r="r" t="t"/>
              <a:pathLst>
                <a:path extrusionOk="0" h="834176" w="97849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3" name="Google Shape;4543;p219"/>
            <p:cNvSpPr/>
            <p:nvPr/>
          </p:nvSpPr>
          <p:spPr>
            <a:xfrm>
              <a:off x="17731728" y="5985083"/>
              <a:ext cx="978496" cy="834176"/>
            </a:xfrm>
            <a:custGeom>
              <a:rect b="b" l="l" r="r" t="t"/>
              <a:pathLst>
                <a:path extrusionOk="0" h="834176" w="97849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FFDD2D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4" name="Google Shape;4544;p219"/>
          <p:cNvGrpSpPr/>
          <p:nvPr/>
        </p:nvGrpSpPr>
        <p:grpSpPr>
          <a:xfrm>
            <a:off x="10807535" y="4843766"/>
            <a:ext cx="1592404" cy="678769"/>
            <a:chOff x="14018444" y="5985083"/>
            <a:chExt cx="1956992" cy="834176"/>
          </a:xfrm>
        </p:grpSpPr>
        <p:sp>
          <p:nvSpPr>
            <p:cNvPr id="4545" name="Google Shape;4545;p219"/>
            <p:cNvSpPr/>
            <p:nvPr/>
          </p:nvSpPr>
          <p:spPr>
            <a:xfrm>
              <a:off x="14018444" y="5985083"/>
              <a:ext cx="978496" cy="834176"/>
            </a:xfrm>
            <a:custGeom>
              <a:rect b="b" l="l" r="r" t="t"/>
              <a:pathLst>
                <a:path extrusionOk="0" h="834176" w="97849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6" name="Google Shape;4546;p219"/>
            <p:cNvSpPr/>
            <p:nvPr/>
          </p:nvSpPr>
          <p:spPr>
            <a:xfrm>
              <a:off x="14996940" y="5985083"/>
              <a:ext cx="978496" cy="834176"/>
            </a:xfrm>
            <a:custGeom>
              <a:rect b="b" l="l" r="r" t="t"/>
              <a:pathLst>
                <a:path extrusionOk="0" h="834176" w="97849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7" name="Google Shape;4547;p219"/>
          <p:cNvGrpSpPr/>
          <p:nvPr/>
        </p:nvGrpSpPr>
        <p:grpSpPr>
          <a:xfrm>
            <a:off x="8240369" y="4843766"/>
            <a:ext cx="1589812" cy="678769"/>
            <a:chOff x="11348159" y="5985083"/>
            <a:chExt cx="1953806" cy="834176"/>
          </a:xfrm>
        </p:grpSpPr>
        <p:sp>
          <p:nvSpPr>
            <p:cNvPr id="4548" name="Google Shape;4548;p219"/>
            <p:cNvSpPr/>
            <p:nvPr/>
          </p:nvSpPr>
          <p:spPr>
            <a:xfrm>
              <a:off x="11348159" y="5985083"/>
              <a:ext cx="976903" cy="834176"/>
            </a:xfrm>
            <a:custGeom>
              <a:rect b="b" l="l" r="r" t="t"/>
              <a:pathLst>
                <a:path extrusionOk="0" h="834176" w="976903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9" name="Google Shape;4549;p219"/>
            <p:cNvSpPr/>
            <p:nvPr/>
          </p:nvSpPr>
          <p:spPr>
            <a:xfrm>
              <a:off x="12325062" y="5985083"/>
              <a:ext cx="976903" cy="834176"/>
            </a:xfrm>
            <a:custGeom>
              <a:rect b="b" l="l" r="r" t="t"/>
              <a:pathLst>
                <a:path extrusionOk="0" h="834176" w="976903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rgbClr val="009B40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0" name="Google Shape;4550;p219"/>
          <p:cNvGrpSpPr/>
          <p:nvPr/>
        </p:nvGrpSpPr>
        <p:grpSpPr>
          <a:xfrm>
            <a:off x="5670496" y="8379892"/>
            <a:ext cx="1592404" cy="678769"/>
            <a:chOff x="7825862" y="5985083"/>
            <a:chExt cx="1956992" cy="834176"/>
          </a:xfrm>
        </p:grpSpPr>
        <p:sp>
          <p:nvSpPr>
            <p:cNvPr id="4551" name="Google Shape;4551;p219"/>
            <p:cNvSpPr/>
            <p:nvPr/>
          </p:nvSpPr>
          <p:spPr>
            <a:xfrm>
              <a:off x="7825862" y="5985083"/>
              <a:ext cx="978496" cy="834176"/>
            </a:xfrm>
            <a:custGeom>
              <a:rect b="b" l="l" r="r" t="t"/>
              <a:pathLst>
                <a:path extrusionOk="0" h="834176" w="97849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2" name="Google Shape;4552;p219"/>
            <p:cNvSpPr/>
            <p:nvPr/>
          </p:nvSpPr>
          <p:spPr>
            <a:xfrm>
              <a:off x="8804358" y="5985083"/>
              <a:ext cx="978496" cy="834176"/>
            </a:xfrm>
            <a:custGeom>
              <a:rect b="b" l="l" r="r" t="t"/>
              <a:pathLst>
                <a:path extrusionOk="0" h="834176" w="97849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3" name="Google Shape;4553;p219"/>
          <p:cNvGrpSpPr/>
          <p:nvPr/>
        </p:nvGrpSpPr>
        <p:grpSpPr>
          <a:xfrm>
            <a:off x="10807535" y="8379892"/>
            <a:ext cx="1592404" cy="678769"/>
            <a:chOff x="14018444" y="5985083"/>
            <a:chExt cx="1956992" cy="834176"/>
          </a:xfrm>
        </p:grpSpPr>
        <p:sp>
          <p:nvSpPr>
            <p:cNvPr id="4554" name="Google Shape;4554;p219"/>
            <p:cNvSpPr/>
            <p:nvPr/>
          </p:nvSpPr>
          <p:spPr>
            <a:xfrm>
              <a:off x="14018444" y="5985083"/>
              <a:ext cx="978496" cy="834176"/>
            </a:xfrm>
            <a:custGeom>
              <a:rect b="b" l="l" r="r" t="t"/>
              <a:pathLst>
                <a:path extrusionOk="0" h="834176" w="97849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5" name="Google Shape;4555;p219"/>
            <p:cNvSpPr/>
            <p:nvPr/>
          </p:nvSpPr>
          <p:spPr>
            <a:xfrm>
              <a:off x="14996940" y="5985083"/>
              <a:ext cx="978496" cy="834176"/>
            </a:xfrm>
            <a:custGeom>
              <a:rect b="b" l="l" r="r" t="t"/>
              <a:pathLst>
                <a:path extrusionOk="0" h="834176" w="978496">
                  <a:moveTo>
                    <a:pt x="0" y="0"/>
                  </a:moveTo>
                  <a:lnTo>
                    <a:pt x="978497" y="0"/>
                  </a:lnTo>
                  <a:lnTo>
                    <a:pt x="978497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56" name="Google Shape;4556;p219"/>
          <p:cNvGrpSpPr/>
          <p:nvPr/>
        </p:nvGrpSpPr>
        <p:grpSpPr>
          <a:xfrm>
            <a:off x="8240369" y="8379892"/>
            <a:ext cx="1589812" cy="678769"/>
            <a:chOff x="11348159" y="5985083"/>
            <a:chExt cx="1953806" cy="834176"/>
          </a:xfrm>
        </p:grpSpPr>
        <p:sp>
          <p:nvSpPr>
            <p:cNvPr id="4557" name="Google Shape;4557;p219"/>
            <p:cNvSpPr/>
            <p:nvPr/>
          </p:nvSpPr>
          <p:spPr>
            <a:xfrm>
              <a:off x="11348159" y="5985083"/>
              <a:ext cx="976903" cy="834176"/>
            </a:xfrm>
            <a:custGeom>
              <a:rect b="b" l="l" r="r" t="t"/>
              <a:pathLst>
                <a:path extrusionOk="0" h="834176" w="976903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8" name="Google Shape;4558;p219"/>
            <p:cNvSpPr/>
            <p:nvPr/>
          </p:nvSpPr>
          <p:spPr>
            <a:xfrm>
              <a:off x="12325062" y="5985083"/>
              <a:ext cx="976903" cy="834176"/>
            </a:xfrm>
            <a:custGeom>
              <a:rect b="b" l="l" r="r" t="t"/>
              <a:pathLst>
                <a:path extrusionOk="0" h="834176" w="976903">
                  <a:moveTo>
                    <a:pt x="0" y="0"/>
                  </a:moveTo>
                  <a:lnTo>
                    <a:pt x="976903" y="0"/>
                  </a:lnTo>
                  <a:lnTo>
                    <a:pt x="976903" y="834177"/>
                  </a:lnTo>
                  <a:lnTo>
                    <a:pt x="0" y="83417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559" name="Google Shape;4559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65444" y="8194449"/>
            <a:ext cx="392620" cy="38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0" name="Google Shape;4560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27851" y="8194449"/>
            <a:ext cx="392620" cy="382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1" name="Google Shape;4561;p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99442" y="8194449"/>
            <a:ext cx="392620" cy="382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пографика">
  <p:cSld name="типографика">
    <p:bg>
      <p:bgPr>
        <a:solidFill>
          <a:schemeClr val="lt1"/>
        </a:solidFill>
      </p:bgPr>
    </p:bg>
    <p:spTree>
      <p:nvGrpSpPr>
        <p:cNvPr id="4562" name="Shape 4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563" name="Google Shape;4563;p2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564" name="Google Shape;4564;p220"/>
          <p:cNvSpPr/>
          <p:nvPr/>
        </p:nvSpPr>
        <p:spPr>
          <a:xfrm>
            <a:off x="992023" y="711788"/>
            <a:ext cx="7637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Типографика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5" name="Google Shape;4565;p220"/>
          <p:cNvSpPr txBox="1"/>
          <p:nvPr/>
        </p:nvSpPr>
        <p:spPr>
          <a:xfrm>
            <a:off x="992023" y="2222524"/>
            <a:ext cx="13886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8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Заголовок презентации</a:t>
            </a:r>
            <a:endParaRPr b="1" i="0" sz="8000" u="none" cap="none" strike="noStrike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6" name="Google Shape;4566;p220"/>
          <p:cNvSpPr txBox="1"/>
          <p:nvPr/>
        </p:nvSpPr>
        <p:spPr>
          <a:xfrm>
            <a:off x="992023" y="4126641"/>
            <a:ext cx="13886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38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3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Подзаголовок презентации</a:t>
            </a:r>
            <a:endParaRPr b="0" i="0" sz="3900" u="none" cap="none" strike="noStrike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7" name="Google Shape;4567;p220"/>
          <p:cNvSpPr/>
          <p:nvPr/>
        </p:nvSpPr>
        <p:spPr>
          <a:xfrm>
            <a:off x="992023" y="5452239"/>
            <a:ext cx="7637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Заголовок слайда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68" name="Google Shape;4568;p220"/>
          <p:cNvSpPr txBox="1"/>
          <p:nvPr/>
        </p:nvSpPr>
        <p:spPr>
          <a:xfrm>
            <a:off x="992023" y="7158378"/>
            <a:ext cx="461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Подзаголовок слайда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9" name="Google Shape;4569;p220"/>
          <p:cNvSpPr txBox="1"/>
          <p:nvPr/>
        </p:nvSpPr>
        <p:spPr>
          <a:xfrm>
            <a:off x="992023" y="8367424"/>
            <a:ext cx="4618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4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Наборный текст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0" name="Google Shape;4570;p220"/>
          <p:cNvSpPr txBox="1"/>
          <p:nvPr/>
        </p:nvSpPr>
        <p:spPr>
          <a:xfrm>
            <a:off x="992023" y="9515846"/>
            <a:ext cx="4618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Ссылка/сноска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571" name="Google Shape;4571;p220"/>
          <p:cNvGrpSpPr/>
          <p:nvPr/>
        </p:nvGrpSpPr>
        <p:grpSpPr>
          <a:xfrm>
            <a:off x="10344780" y="9315425"/>
            <a:ext cx="2329542" cy="682043"/>
            <a:chOff x="1430871" y="9337422"/>
            <a:chExt cx="2862900" cy="838200"/>
          </a:xfrm>
        </p:grpSpPr>
        <p:sp>
          <p:nvSpPr>
            <p:cNvPr id="4572" name="Google Shape;4572;p220"/>
            <p:cNvSpPr/>
            <p:nvPr/>
          </p:nvSpPr>
          <p:spPr>
            <a:xfrm>
              <a:off x="1430871" y="9337422"/>
              <a:ext cx="2862900" cy="838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rgbClr val="FAFAFA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3" name="Google Shape;4573;p220"/>
            <p:cNvSpPr/>
            <p:nvPr/>
          </p:nvSpPr>
          <p:spPr>
            <a:xfrm>
              <a:off x="1723926" y="9515943"/>
              <a:ext cx="2276700" cy="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ru-RU" sz="2400" u="none" cap="none" strike="noStrike">
                  <a:solidFill>
                    <a:srgbClr val="141414"/>
                  </a:solidFill>
                  <a:latin typeface="Inter"/>
                  <a:ea typeface="Inter"/>
                  <a:cs typeface="Inter"/>
                  <a:sym typeface="Inter"/>
                </a:rPr>
                <a:t>ТЕГ</a:t>
              </a:r>
              <a:endParaRPr b="1" i="0" sz="2400" u="none" cap="none" strike="noStrike">
                <a:solidFill>
                  <a:srgbClr val="141414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4574" name="Google Shape;4574;p220"/>
          <p:cNvSpPr txBox="1"/>
          <p:nvPr/>
        </p:nvSpPr>
        <p:spPr>
          <a:xfrm>
            <a:off x="16060509" y="2420777"/>
            <a:ext cx="297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 Bold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Размер: 100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Интерлиньяж: кегль + 10 пт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575" name="Google Shape;4575;p220"/>
          <p:cNvCxnSpPr/>
          <p:nvPr/>
        </p:nvCxnSpPr>
        <p:spPr>
          <a:xfrm>
            <a:off x="992023" y="3696424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76" name="Google Shape;4576;p220"/>
          <p:cNvCxnSpPr/>
          <p:nvPr/>
        </p:nvCxnSpPr>
        <p:spPr>
          <a:xfrm>
            <a:off x="992023" y="5068716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77" name="Google Shape;4577;p220"/>
          <p:cNvCxnSpPr/>
          <p:nvPr/>
        </p:nvCxnSpPr>
        <p:spPr>
          <a:xfrm>
            <a:off x="992023" y="6774855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78" name="Google Shape;4578;p220"/>
          <p:cNvCxnSpPr/>
          <p:nvPr/>
        </p:nvCxnSpPr>
        <p:spPr>
          <a:xfrm>
            <a:off x="992023" y="7983901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79" name="Google Shape;4579;p220"/>
          <p:cNvCxnSpPr/>
          <p:nvPr/>
        </p:nvCxnSpPr>
        <p:spPr>
          <a:xfrm>
            <a:off x="992023" y="9132323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580" name="Google Shape;4580;p220"/>
          <p:cNvCxnSpPr/>
          <p:nvPr/>
        </p:nvCxnSpPr>
        <p:spPr>
          <a:xfrm>
            <a:off x="992023" y="10179739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81" name="Google Shape;4581;p220"/>
          <p:cNvSpPr txBox="1"/>
          <p:nvPr/>
        </p:nvSpPr>
        <p:spPr>
          <a:xfrm>
            <a:off x="16060509" y="4006933"/>
            <a:ext cx="297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 Regular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Размер: 42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Интерлиньяж: кегль + 10 пт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2" name="Google Shape;4582;p220"/>
          <p:cNvSpPr txBox="1"/>
          <p:nvPr/>
        </p:nvSpPr>
        <p:spPr>
          <a:xfrm>
            <a:off x="16060509" y="5546148"/>
            <a:ext cx="297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 Bold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Размер: 75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Интерлиньяж: кегль + 10 пт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3" name="Google Shape;4583;p220"/>
          <p:cNvSpPr txBox="1"/>
          <p:nvPr/>
        </p:nvSpPr>
        <p:spPr>
          <a:xfrm>
            <a:off x="6798647" y="7003741"/>
            <a:ext cx="297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 Regular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Размер: 36-30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Интерлиньяж: кегль + 10 пт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4" name="Google Shape;4584;p220"/>
          <p:cNvSpPr txBox="1"/>
          <p:nvPr/>
        </p:nvSpPr>
        <p:spPr>
          <a:xfrm>
            <a:off x="6798647" y="8182475"/>
            <a:ext cx="297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 Regular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Размер: 30-24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Интерлиньяж: кегль + 10 пт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5" name="Google Shape;4585;p220"/>
          <p:cNvSpPr txBox="1"/>
          <p:nvPr/>
        </p:nvSpPr>
        <p:spPr>
          <a:xfrm>
            <a:off x="6798647" y="9280394"/>
            <a:ext cx="297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 Regular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Размер: 20-18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Интерлиньяж: кегль + 5 пт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586" name="Google Shape;4586;p220"/>
          <p:cNvCxnSpPr/>
          <p:nvPr/>
        </p:nvCxnSpPr>
        <p:spPr>
          <a:xfrm>
            <a:off x="9920288" y="6768253"/>
            <a:ext cx="0" cy="341160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87" name="Google Shape;4587;p220"/>
          <p:cNvSpPr txBox="1"/>
          <p:nvPr/>
        </p:nvSpPr>
        <p:spPr>
          <a:xfrm>
            <a:off x="10344589" y="8407857"/>
            <a:ext cx="5289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200"/>
              <a:buFont typeface="Arial"/>
              <a:buNone/>
            </a:pPr>
            <a:r>
              <a:rPr b="0" i="0" lang="ru-RU" sz="220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rPr>
              <a:t>Математический шрифт</a:t>
            </a:r>
            <a:endParaRPr b="0" i="0" sz="2200" u="none" cap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8" name="Google Shape;4588;p220"/>
          <p:cNvSpPr txBox="1"/>
          <p:nvPr/>
        </p:nvSpPr>
        <p:spPr>
          <a:xfrm>
            <a:off x="16060509" y="8182475"/>
            <a:ext cx="297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STIX Two Math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Размер: 26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Интерлиньяж: кегль + 5 пт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89" name="Google Shape;4589;p220"/>
          <p:cNvSpPr txBox="1"/>
          <p:nvPr/>
        </p:nvSpPr>
        <p:spPr>
          <a:xfrm>
            <a:off x="10344589" y="7267845"/>
            <a:ext cx="52890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141414"/>
              </a:buClr>
              <a:buSzPts val="2200"/>
              <a:buFont typeface="Courier New"/>
              <a:buNone/>
            </a:pPr>
            <a:r>
              <a:rPr b="1" i="0" lang="ru-RU" sz="2200" u="none" cap="none" strike="noStrike">
                <a:solidFill>
                  <a:srgbClr val="141414"/>
                </a:solidFill>
                <a:latin typeface="Courier New"/>
                <a:ea typeface="Courier New"/>
                <a:cs typeface="Courier New"/>
                <a:sym typeface="Courier New"/>
              </a:rPr>
              <a:t>Код</a:t>
            </a:r>
            <a:endParaRPr b="0" i="0" sz="2200" u="none" cap="none" strike="noStrike">
              <a:solidFill>
                <a:srgbClr val="14141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0" name="Google Shape;4590;p220"/>
          <p:cNvSpPr txBox="1"/>
          <p:nvPr/>
        </p:nvSpPr>
        <p:spPr>
          <a:xfrm>
            <a:off x="16060509" y="7003741"/>
            <a:ext cx="297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Courier New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Размер: 26-20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Интерлиньяж: кегль + 5 пт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91" name="Google Shape;4591;p220"/>
          <p:cNvSpPr txBox="1"/>
          <p:nvPr/>
        </p:nvSpPr>
        <p:spPr>
          <a:xfrm>
            <a:off x="16060509" y="9280394"/>
            <a:ext cx="2979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Inter Bold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Размер: 30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Интерлиньяж: кегль + 10 пт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4592" name="Google Shape;4592;p220"/>
          <p:cNvCxnSpPr/>
          <p:nvPr/>
        </p:nvCxnSpPr>
        <p:spPr>
          <a:xfrm>
            <a:off x="992023" y="1896404"/>
            <a:ext cx="17861700" cy="0"/>
          </a:xfrm>
          <a:prstGeom prst="straightConnector1">
            <a:avLst/>
          </a:prstGeom>
          <a:noFill/>
          <a:ln cap="flat" cmpd="sng" w="55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стка с плашками">
  <p:cSld name="верстка с плашками">
    <p:bg>
      <p:bgPr>
        <a:solidFill>
          <a:schemeClr val="lt1"/>
        </a:solidFill>
      </p:bgPr>
    </p:bg>
    <p:spTree>
      <p:nvGrpSpPr>
        <p:cNvPr id="4593" name="Shape 4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594" name="Google Shape;4594;p2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595" name="Google Shape;4595;p221"/>
          <p:cNvSpPr/>
          <p:nvPr/>
        </p:nvSpPr>
        <p:spPr>
          <a:xfrm>
            <a:off x="992023" y="711788"/>
            <a:ext cx="10352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Вёрстка с плашками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596" name="Google Shape;4596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4788" y="4966036"/>
            <a:ext cx="7903937" cy="4438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7" name="Google Shape;4597;p2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2022" y="4966036"/>
            <a:ext cx="7903934" cy="4432221"/>
          </a:xfrm>
          <a:prstGeom prst="rect">
            <a:avLst/>
          </a:prstGeom>
          <a:noFill/>
          <a:ln>
            <a:noFill/>
          </a:ln>
        </p:spPr>
      </p:pic>
      <p:sp>
        <p:nvSpPr>
          <p:cNvPr id="4598" name="Google Shape;4598;p221"/>
          <p:cNvSpPr txBox="1"/>
          <p:nvPr/>
        </p:nvSpPr>
        <p:spPr>
          <a:xfrm>
            <a:off x="992023" y="1897943"/>
            <a:ext cx="7904400" cy="24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Боковая плашка может быть в форме прямоугольника или полукруга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Ширина боковой плашки, когда она расположена слева, фиксирована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равняется 29,46 см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 плашку, расположенную слева, обычно добавляем заголовок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 подзаголовок, его можно расположить по верхней границе сетки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или по центру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Также к заголовку можно добавить подходящую по смыслу иллюстрацию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99" name="Google Shape;4599;p221"/>
          <p:cNvSpPr txBox="1"/>
          <p:nvPr/>
        </p:nvSpPr>
        <p:spPr>
          <a:xfrm>
            <a:off x="10174788" y="1897943"/>
            <a:ext cx="8679000" cy="17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Если плашка расположена справа, размер может меняться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в зависимости от контента 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На плашку, расположенную справа, можем поместить любой контент: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фотографию, текстовые блоки, иллюстрацию, схему и тд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Также слайд можно разделить поровну двумя плашками одинакового размера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разделитель 8">
  <p:cSld name="Слайд разделитель 8">
    <p:bg>
      <p:bgPr>
        <a:solidFill>
          <a:schemeClr val="dk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23"/>
          <p:cNvGrpSpPr/>
          <p:nvPr/>
        </p:nvGrpSpPr>
        <p:grpSpPr>
          <a:xfrm>
            <a:off x="341297" y="1128584"/>
            <a:ext cx="19157980" cy="8902958"/>
            <a:chOff x="11415616" y="1903774"/>
            <a:chExt cx="15779246" cy="7332817"/>
          </a:xfrm>
        </p:grpSpPr>
        <p:sp>
          <p:nvSpPr>
            <p:cNvPr id="258" name="Google Shape;258;p23"/>
            <p:cNvSpPr/>
            <p:nvPr/>
          </p:nvSpPr>
          <p:spPr>
            <a:xfrm>
              <a:off x="19305473" y="1903774"/>
              <a:ext cx="24326" cy="7332817"/>
            </a:xfrm>
            <a:custGeom>
              <a:rect b="b" l="l" r="r" t="t"/>
              <a:pathLst>
                <a:path extrusionOk="0" h="7332817" w="24326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18076979" y="1903774"/>
              <a:ext cx="1228494" cy="7332817"/>
            </a:xfrm>
            <a:custGeom>
              <a:rect b="b" l="l" r="r" t="t"/>
              <a:pathLst>
                <a:path extrusionOk="0" h="7332817" w="1228494">
                  <a:moveTo>
                    <a:pt x="614247" y="7332818"/>
                  </a:moveTo>
                  <a:cubicBezTo>
                    <a:pt x="953481" y="7332818"/>
                    <a:pt x="1228494" y="5691307"/>
                    <a:pt x="1228494" y="3666411"/>
                  </a:cubicBezTo>
                  <a:cubicBezTo>
                    <a:pt x="1228494" y="1641505"/>
                    <a:pt x="953481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16852377" y="1903774"/>
              <a:ext cx="2453096" cy="7332817"/>
            </a:xfrm>
            <a:custGeom>
              <a:rect b="b" l="l" r="r" t="t"/>
              <a:pathLst>
                <a:path extrusionOk="0" h="7332817" w="2453096">
                  <a:moveTo>
                    <a:pt x="1226548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8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8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3"/>
            <p:cNvSpPr/>
            <p:nvPr/>
          </p:nvSpPr>
          <p:spPr>
            <a:xfrm>
              <a:off x="15629964" y="1903774"/>
              <a:ext cx="3675265" cy="7332817"/>
            </a:xfrm>
            <a:custGeom>
              <a:rect b="b" l="l" r="r" t="t"/>
              <a:pathLst>
                <a:path extrusionOk="0" h="7332817" w="3675265">
                  <a:moveTo>
                    <a:pt x="1837633" y="7332818"/>
                  </a:moveTo>
                  <a:cubicBezTo>
                    <a:pt x="2852539" y="7332818"/>
                    <a:pt x="3675266" y="5691307"/>
                    <a:pt x="3675266" y="3666411"/>
                  </a:cubicBezTo>
                  <a:cubicBezTo>
                    <a:pt x="3675266" y="1641505"/>
                    <a:pt x="2852539" y="0"/>
                    <a:pt x="1837633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3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3"/>
            <p:cNvSpPr/>
            <p:nvPr/>
          </p:nvSpPr>
          <p:spPr>
            <a:xfrm>
              <a:off x="14403416" y="1903774"/>
              <a:ext cx="4901813" cy="7332817"/>
            </a:xfrm>
            <a:custGeom>
              <a:rect b="b" l="l" r="r" t="t"/>
              <a:pathLst>
                <a:path extrusionOk="0" h="7332817" w="4901813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3"/>
            <p:cNvSpPr/>
            <p:nvPr/>
          </p:nvSpPr>
          <p:spPr>
            <a:xfrm>
              <a:off x="13178814" y="1903774"/>
              <a:ext cx="6126415" cy="7332817"/>
            </a:xfrm>
            <a:custGeom>
              <a:rect b="b" l="l" r="r" t="t"/>
              <a:pathLst>
                <a:path extrusionOk="0" h="7332817" w="6126415">
                  <a:moveTo>
                    <a:pt x="3063208" y="7332818"/>
                  </a:moveTo>
                  <a:cubicBezTo>
                    <a:pt x="4754978" y="7332818"/>
                    <a:pt x="6126416" y="5691307"/>
                    <a:pt x="6126416" y="3666411"/>
                  </a:cubicBezTo>
                  <a:cubicBezTo>
                    <a:pt x="6126416" y="1641505"/>
                    <a:pt x="4754978" y="0"/>
                    <a:pt x="3063208" y="0"/>
                  </a:cubicBezTo>
                  <a:cubicBezTo>
                    <a:pt x="1371462" y="0"/>
                    <a:pt x="0" y="1641505"/>
                    <a:pt x="0" y="3666411"/>
                  </a:cubicBezTo>
                  <a:cubicBezTo>
                    <a:pt x="0" y="5691307"/>
                    <a:pt x="1371462" y="7332818"/>
                    <a:pt x="3063208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3"/>
            <p:cNvSpPr/>
            <p:nvPr/>
          </p:nvSpPr>
          <p:spPr>
            <a:xfrm>
              <a:off x="11954696" y="1903774"/>
              <a:ext cx="7350533" cy="7332817"/>
            </a:xfrm>
            <a:custGeom>
              <a:rect b="b" l="l" r="r" t="t"/>
              <a:pathLst>
                <a:path extrusionOk="0" h="7332817" w="7350533">
                  <a:moveTo>
                    <a:pt x="3675268" y="7332818"/>
                  </a:moveTo>
                  <a:cubicBezTo>
                    <a:pt x="5705057" y="7332818"/>
                    <a:pt x="7350534" y="5691307"/>
                    <a:pt x="7350534" y="3666411"/>
                  </a:cubicBezTo>
                  <a:cubicBezTo>
                    <a:pt x="7350534" y="1641505"/>
                    <a:pt x="5705057" y="0"/>
                    <a:pt x="3675268" y="0"/>
                  </a:cubicBezTo>
                  <a:cubicBezTo>
                    <a:pt x="1645479" y="0"/>
                    <a:pt x="0" y="1641505"/>
                    <a:pt x="0" y="3666411"/>
                  </a:cubicBezTo>
                  <a:cubicBezTo>
                    <a:pt x="0" y="5691307"/>
                    <a:pt x="1645479" y="7332818"/>
                    <a:pt x="3675268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3"/>
            <p:cNvSpPr/>
            <p:nvPr/>
          </p:nvSpPr>
          <p:spPr>
            <a:xfrm>
              <a:off x="19305473" y="1903774"/>
              <a:ext cx="24326" cy="7332817"/>
            </a:xfrm>
            <a:custGeom>
              <a:rect b="b" l="l" r="r" t="t"/>
              <a:pathLst>
                <a:path extrusionOk="0" h="7332817" w="24326">
                  <a:moveTo>
                    <a:pt x="0" y="7332818"/>
                  </a:moveTo>
                  <a:cubicBezTo>
                    <a:pt x="0" y="7332818"/>
                    <a:pt x="0" y="5691331"/>
                    <a:pt x="0" y="3666411"/>
                  </a:cubicBezTo>
                  <a:cubicBezTo>
                    <a:pt x="0" y="1641486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3"/>
            <p:cNvSpPr/>
            <p:nvPr/>
          </p:nvSpPr>
          <p:spPr>
            <a:xfrm>
              <a:off x="19305229" y="1903774"/>
              <a:ext cx="1228494" cy="7332817"/>
            </a:xfrm>
            <a:custGeom>
              <a:rect b="b" l="l" r="r" t="t"/>
              <a:pathLst>
                <a:path extrusionOk="0" h="7332817" w="1228494">
                  <a:moveTo>
                    <a:pt x="614247" y="7332818"/>
                  </a:moveTo>
                  <a:cubicBezTo>
                    <a:pt x="953482" y="7332818"/>
                    <a:pt x="1228494" y="5691307"/>
                    <a:pt x="1228494" y="3666411"/>
                  </a:cubicBezTo>
                  <a:cubicBezTo>
                    <a:pt x="1228494" y="1641505"/>
                    <a:pt x="953482" y="0"/>
                    <a:pt x="614247" y="0"/>
                  </a:cubicBezTo>
                  <a:cubicBezTo>
                    <a:pt x="275012" y="0"/>
                    <a:pt x="0" y="1641505"/>
                    <a:pt x="0" y="3666411"/>
                  </a:cubicBezTo>
                  <a:cubicBezTo>
                    <a:pt x="0" y="5691307"/>
                    <a:pt x="275012" y="7332818"/>
                    <a:pt x="614247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3"/>
            <p:cNvSpPr/>
            <p:nvPr/>
          </p:nvSpPr>
          <p:spPr>
            <a:xfrm>
              <a:off x="19305229" y="1903774"/>
              <a:ext cx="2453096" cy="7332817"/>
            </a:xfrm>
            <a:custGeom>
              <a:rect b="b" l="l" r="r" t="t"/>
              <a:pathLst>
                <a:path extrusionOk="0" h="7332817" w="2453096">
                  <a:moveTo>
                    <a:pt x="1226549" y="7332818"/>
                  </a:moveTo>
                  <a:cubicBezTo>
                    <a:pt x="1903947" y="7332818"/>
                    <a:pt x="2453096" y="5691307"/>
                    <a:pt x="2453096" y="3666411"/>
                  </a:cubicBezTo>
                  <a:cubicBezTo>
                    <a:pt x="2453096" y="1641505"/>
                    <a:pt x="1903947" y="0"/>
                    <a:pt x="1226549" y="0"/>
                  </a:cubicBezTo>
                  <a:cubicBezTo>
                    <a:pt x="549149" y="0"/>
                    <a:pt x="0" y="1641505"/>
                    <a:pt x="0" y="3666411"/>
                  </a:cubicBezTo>
                  <a:cubicBezTo>
                    <a:pt x="0" y="5691307"/>
                    <a:pt x="549149" y="7332818"/>
                    <a:pt x="1226549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3"/>
            <p:cNvSpPr/>
            <p:nvPr/>
          </p:nvSpPr>
          <p:spPr>
            <a:xfrm>
              <a:off x="19305473" y="1903774"/>
              <a:ext cx="3675265" cy="7332817"/>
            </a:xfrm>
            <a:custGeom>
              <a:rect b="b" l="l" r="r" t="t"/>
              <a:pathLst>
                <a:path extrusionOk="0" h="7332817" w="3675265">
                  <a:moveTo>
                    <a:pt x="1837632" y="7332818"/>
                  </a:moveTo>
                  <a:cubicBezTo>
                    <a:pt x="2852515" y="7332818"/>
                    <a:pt x="3675266" y="5691307"/>
                    <a:pt x="3675266" y="3666411"/>
                  </a:cubicBezTo>
                  <a:cubicBezTo>
                    <a:pt x="3675266" y="1641505"/>
                    <a:pt x="2852515" y="0"/>
                    <a:pt x="1837632" y="0"/>
                  </a:cubicBezTo>
                  <a:cubicBezTo>
                    <a:pt x="822726" y="0"/>
                    <a:pt x="0" y="1641505"/>
                    <a:pt x="0" y="3666411"/>
                  </a:cubicBezTo>
                  <a:cubicBezTo>
                    <a:pt x="0" y="5691307"/>
                    <a:pt x="822726" y="7332818"/>
                    <a:pt x="1837632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3"/>
            <p:cNvSpPr/>
            <p:nvPr/>
          </p:nvSpPr>
          <p:spPr>
            <a:xfrm>
              <a:off x="19305473" y="1903774"/>
              <a:ext cx="4901813" cy="7332817"/>
            </a:xfrm>
            <a:custGeom>
              <a:rect b="b" l="l" r="r" t="t"/>
              <a:pathLst>
                <a:path extrusionOk="0" h="7332817" w="4901813">
                  <a:moveTo>
                    <a:pt x="2450907" y="7332818"/>
                  </a:moveTo>
                  <a:cubicBezTo>
                    <a:pt x="3804513" y="7332818"/>
                    <a:pt x="4901814" y="5691307"/>
                    <a:pt x="4901814" y="3666411"/>
                  </a:cubicBezTo>
                  <a:cubicBezTo>
                    <a:pt x="4901814" y="1641505"/>
                    <a:pt x="3804513" y="0"/>
                    <a:pt x="2450907" y="0"/>
                  </a:cubicBezTo>
                  <a:cubicBezTo>
                    <a:pt x="1097301" y="0"/>
                    <a:pt x="0" y="1641505"/>
                    <a:pt x="0" y="3666411"/>
                  </a:cubicBezTo>
                  <a:cubicBezTo>
                    <a:pt x="0" y="5691307"/>
                    <a:pt x="1097301" y="7332818"/>
                    <a:pt x="2450907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3"/>
            <p:cNvSpPr/>
            <p:nvPr/>
          </p:nvSpPr>
          <p:spPr>
            <a:xfrm>
              <a:off x="19305473" y="1903774"/>
              <a:ext cx="6126414" cy="7332817"/>
            </a:xfrm>
            <a:custGeom>
              <a:rect b="b" l="l" r="r" t="t"/>
              <a:pathLst>
                <a:path extrusionOk="0" h="7332817" w="6126414">
                  <a:moveTo>
                    <a:pt x="3063208" y="7332818"/>
                  </a:moveTo>
                  <a:cubicBezTo>
                    <a:pt x="4754978" y="7332818"/>
                    <a:pt x="6126415" y="5691307"/>
                    <a:pt x="6126415" y="3666411"/>
                  </a:cubicBezTo>
                  <a:cubicBezTo>
                    <a:pt x="6126415" y="1641505"/>
                    <a:pt x="4754978" y="0"/>
                    <a:pt x="3063208" y="0"/>
                  </a:cubicBezTo>
                  <a:cubicBezTo>
                    <a:pt x="1371437" y="0"/>
                    <a:pt x="0" y="1641505"/>
                    <a:pt x="0" y="3666411"/>
                  </a:cubicBezTo>
                  <a:cubicBezTo>
                    <a:pt x="0" y="5691307"/>
                    <a:pt x="1371437" y="7332818"/>
                    <a:pt x="3063208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3"/>
            <p:cNvSpPr/>
            <p:nvPr/>
          </p:nvSpPr>
          <p:spPr>
            <a:xfrm>
              <a:off x="19305473" y="1903774"/>
              <a:ext cx="7350530" cy="7332817"/>
            </a:xfrm>
            <a:custGeom>
              <a:rect b="b" l="l" r="r" t="t"/>
              <a:pathLst>
                <a:path extrusionOk="0" h="7332817" w="7350530">
                  <a:moveTo>
                    <a:pt x="3675266" y="7332818"/>
                  </a:moveTo>
                  <a:cubicBezTo>
                    <a:pt x="5705054" y="7332818"/>
                    <a:pt x="7350531" y="5691307"/>
                    <a:pt x="7350531" y="3666411"/>
                  </a:cubicBezTo>
                  <a:cubicBezTo>
                    <a:pt x="7350531" y="1641505"/>
                    <a:pt x="5705054" y="0"/>
                    <a:pt x="3675266" y="0"/>
                  </a:cubicBezTo>
                  <a:cubicBezTo>
                    <a:pt x="1645477" y="0"/>
                    <a:pt x="0" y="1641505"/>
                    <a:pt x="0" y="3666411"/>
                  </a:cubicBezTo>
                  <a:cubicBezTo>
                    <a:pt x="0" y="5691307"/>
                    <a:pt x="1645477" y="7332818"/>
                    <a:pt x="3675266" y="7332818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3"/>
            <p:cNvSpPr/>
            <p:nvPr/>
          </p:nvSpPr>
          <p:spPr>
            <a:xfrm>
              <a:off x="11415616" y="5022941"/>
              <a:ext cx="1077674" cy="1075071"/>
            </a:xfrm>
            <a:custGeom>
              <a:rect b="b" l="l" r="r" t="t"/>
              <a:pathLst>
                <a:path extrusionOk="0" h="1075071" w="1077674">
                  <a:moveTo>
                    <a:pt x="538832" y="1075072"/>
                  </a:moveTo>
                  <a:cubicBezTo>
                    <a:pt x="836425" y="1075072"/>
                    <a:pt x="1077674" y="834406"/>
                    <a:pt x="1077674" y="537536"/>
                  </a:cubicBezTo>
                  <a:cubicBezTo>
                    <a:pt x="1077674" y="240666"/>
                    <a:pt x="836425" y="0"/>
                    <a:pt x="538832" y="0"/>
                  </a:cubicBezTo>
                  <a:cubicBezTo>
                    <a:pt x="241242" y="0"/>
                    <a:pt x="0" y="240666"/>
                    <a:pt x="0" y="537536"/>
                  </a:cubicBezTo>
                  <a:cubicBezTo>
                    <a:pt x="0" y="834406"/>
                    <a:pt x="241242" y="1075072"/>
                    <a:pt x="538832" y="1075072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3"/>
            <p:cNvSpPr/>
            <p:nvPr/>
          </p:nvSpPr>
          <p:spPr>
            <a:xfrm>
              <a:off x="26117194" y="5022941"/>
              <a:ext cx="1077668" cy="1075071"/>
            </a:xfrm>
            <a:custGeom>
              <a:rect b="b" l="l" r="r" t="t"/>
              <a:pathLst>
                <a:path extrusionOk="0" h="1075071" w="1077668">
                  <a:moveTo>
                    <a:pt x="538835" y="1075072"/>
                  </a:moveTo>
                  <a:cubicBezTo>
                    <a:pt x="836422" y="1075072"/>
                    <a:pt x="1077669" y="834406"/>
                    <a:pt x="1077669" y="537536"/>
                  </a:cubicBezTo>
                  <a:cubicBezTo>
                    <a:pt x="1077669" y="240666"/>
                    <a:pt x="836422" y="0"/>
                    <a:pt x="538835" y="0"/>
                  </a:cubicBezTo>
                  <a:cubicBezTo>
                    <a:pt x="241223" y="0"/>
                    <a:pt x="0" y="240666"/>
                    <a:pt x="0" y="537536"/>
                  </a:cubicBezTo>
                  <a:cubicBezTo>
                    <a:pt x="0" y="834406"/>
                    <a:pt x="241223" y="1075072"/>
                    <a:pt x="538835" y="1075072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2540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p23"/>
          <p:cNvSpPr txBox="1"/>
          <p:nvPr>
            <p:ph idx="1" type="body"/>
          </p:nvPr>
        </p:nvSpPr>
        <p:spPr>
          <a:xfrm>
            <a:off x="7656575" y="4436503"/>
            <a:ext cx="4527425" cy="228711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180000" lIns="0" spcFirstLastPara="1" rIns="0" wrap="square" tIns="18000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  <a:defRPr b="1" sz="65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ная и светлая версии">
  <p:cSld name="темная и светлая версии">
    <p:bg>
      <p:bgPr>
        <a:solidFill>
          <a:schemeClr val="lt1"/>
        </a:solidFill>
      </p:bgPr>
    </p:bg>
    <p:spTree>
      <p:nvGrpSpPr>
        <p:cNvPr id="4600" name="Shape 4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601" name="Google Shape;4601;p2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602" name="Google Shape;4602;p222"/>
          <p:cNvSpPr/>
          <p:nvPr/>
        </p:nvSpPr>
        <p:spPr>
          <a:xfrm>
            <a:off x="992023" y="711788"/>
            <a:ext cx="10352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Тёмная/светлая версия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03" name="Google Shape;4603;p222"/>
          <p:cNvSpPr txBox="1"/>
          <p:nvPr/>
        </p:nvSpPr>
        <p:spPr>
          <a:xfrm>
            <a:off x="992023" y="1897943"/>
            <a:ext cx="9918900" cy="21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Темные и светлые слайды существуют в презентациях вместе, нет отдельных версий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Открывающий и закрывающий слайды – всегда темные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Фон слайдов внутри презентации зависит от материала. Для учебных презентаций чаще используются светлый и белый фон. В презентациях для выступлений/мероприятий количество темных и светлых слайдов примерно равно.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Перебивочные слайды могут быть темными, светлыми или акцентными. 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конки">
  <p:cSld name="иконки">
    <p:bg>
      <p:bgPr>
        <a:solidFill>
          <a:schemeClr val="lt1"/>
        </a:solidFill>
      </p:bgPr>
    </p:bg>
    <p:spTree>
      <p:nvGrpSpPr>
        <p:cNvPr id="4604" name="Shape 4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605" name="Google Shape;4605;p2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606" name="Google Shape;4606;p223"/>
          <p:cNvSpPr/>
          <p:nvPr/>
        </p:nvSpPr>
        <p:spPr>
          <a:xfrm>
            <a:off x="992023" y="711788"/>
            <a:ext cx="10352400" cy="8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Иконки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07" name="Google Shape;4607;p223"/>
          <p:cNvSpPr txBox="1"/>
          <p:nvPr/>
        </p:nvSpPr>
        <p:spPr>
          <a:xfrm>
            <a:off x="992023" y="1897943"/>
            <a:ext cx="6569400" cy="10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Иконки используются в круге – размер 2,5 см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Для больших карточек может использоваться размер 3 см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Толщина линии – 2 пт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608" name="Google Shape;4608;p223"/>
          <p:cNvGrpSpPr/>
          <p:nvPr/>
        </p:nvGrpSpPr>
        <p:grpSpPr>
          <a:xfrm>
            <a:off x="5249945" y="3709044"/>
            <a:ext cx="732096" cy="732384"/>
            <a:chOff x="7810351" y="6891770"/>
            <a:chExt cx="1440000" cy="1440000"/>
          </a:xfrm>
        </p:grpSpPr>
        <p:sp>
          <p:nvSpPr>
            <p:cNvPr id="4609" name="Google Shape;4609;p223"/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10" name="Google Shape;4610;p2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1" name="Google Shape;4611;p223"/>
          <p:cNvGrpSpPr/>
          <p:nvPr/>
        </p:nvGrpSpPr>
        <p:grpSpPr>
          <a:xfrm>
            <a:off x="5249943" y="4853172"/>
            <a:ext cx="732096" cy="732384"/>
            <a:chOff x="7828984" y="8625567"/>
            <a:chExt cx="1440000" cy="1440000"/>
          </a:xfrm>
        </p:grpSpPr>
        <p:pic>
          <p:nvPicPr>
            <p:cNvPr id="4612" name="Google Shape;4612;p2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3" name="Google Shape;4613;p223"/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14" name="Google Shape;4614;p223"/>
          <p:cNvGrpSpPr/>
          <p:nvPr/>
        </p:nvGrpSpPr>
        <p:grpSpPr>
          <a:xfrm>
            <a:off x="5249762" y="5997077"/>
            <a:ext cx="732096" cy="732384"/>
            <a:chOff x="10133872" y="6891770"/>
            <a:chExt cx="1440000" cy="1440000"/>
          </a:xfrm>
        </p:grpSpPr>
        <p:sp>
          <p:nvSpPr>
            <p:cNvPr id="4615" name="Google Shape;4615;p223"/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16" name="Google Shape;4616;p2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420337" y="7203738"/>
              <a:ext cx="867069" cy="8160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17" name="Google Shape;4617;p223"/>
          <p:cNvGrpSpPr/>
          <p:nvPr/>
        </p:nvGrpSpPr>
        <p:grpSpPr>
          <a:xfrm>
            <a:off x="5249794" y="7141204"/>
            <a:ext cx="732096" cy="732384"/>
            <a:chOff x="9729345" y="8625567"/>
            <a:chExt cx="1440000" cy="1440000"/>
          </a:xfrm>
        </p:grpSpPr>
        <p:pic>
          <p:nvPicPr>
            <p:cNvPr id="4618" name="Google Shape;4618;p2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9" name="Google Shape;4619;p223"/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0" name="Google Shape;4620;p223"/>
          <p:cNvGrpSpPr/>
          <p:nvPr/>
        </p:nvGrpSpPr>
        <p:grpSpPr>
          <a:xfrm>
            <a:off x="5249383" y="8284528"/>
            <a:ext cx="732108" cy="732272"/>
            <a:chOff x="9527999" y="5789636"/>
            <a:chExt cx="818181" cy="818181"/>
          </a:xfrm>
        </p:grpSpPr>
        <p:sp>
          <p:nvSpPr>
            <p:cNvPr id="4621" name="Google Shape;4621;p223"/>
            <p:cNvSpPr/>
            <p:nvPr/>
          </p:nvSpPr>
          <p:spPr>
            <a:xfrm>
              <a:off x="9527999" y="5789636"/>
              <a:ext cx="818181" cy="818181"/>
            </a:xfrm>
            <a:custGeom>
              <a:rect b="b" l="l" r="r" t="t"/>
              <a:pathLst>
                <a:path extrusionOk="0" h="818181" w="818181">
                  <a:moveTo>
                    <a:pt x="818182" y="409091"/>
                  </a:moveTo>
                  <a:cubicBezTo>
                    <a:pt x="818182" y="635026"/>
                    <a:pt x="635026" y="818182"/>
                    <a:pt x="409091" y="818182"/>
                  </a:cubicBezTo>
                  <a:cubicBezTo>
                    <a:pt x="183156" y="818182"/>
                    <a:pt x="0" y="635026"/>
                    <a:pt x="0" y="409091"/>
                  </a:cubicBezTo>
                  <a:cubicBezTo>
                    <a:pt x="0" y="183156"/>
                    <a:pt x="183156" y="0"/>
                    <a:pt x="409091" y="0"/>
                  </a:cubicBezTo>
                  <a:cubicBezTo>
                    <a:pt x="635026" y="0"/>
                    <a:pt x="818182" y="183156"/>
                    <a:pt x="818182" y="409091"/>
                  </a:cubicBezTo>
                  <a:close/>
                </a:path>
              </a:pathLst>
            </a:custGeom>
            <a:noFill/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2" name="Google Shape;4622;p223"/>
            <p:cNvSpPr/>
            <p:nvPr/>
          </p:nvSpPr>
          <p:spPr>
            <a:xfrm>
              <a:off x="9916635" y="5973727"/>
              <a:ext cx="163636" cy="327272"/>
            </a:xfrm>
            <a:custGeom>
              <a:rect b="b" l="l" r="r" t="t"/>
              <a:pathLst>
                <a:path extrusionOk="0" h="327272" w="163636">
                  <a:moveTo>
                    <a:pt x="0" y="0"/>
                  </a:moveTo>
                  <a:lnTo>
                    <a:pt x="0" y="225000"/>
                  </a:lnTo>
                  <a:lnTo>
                    <a:pt x="163636" y="327273"/>
                  </a:lnTo>
                </a:path>
              </a:pathLst>
            </a:custGeom>
            <a:noFill/>
            <a:ln cap="rnd" cmpd="sng" w="55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3" name="Google Shape;4623;p223"/>
          <p:cNvGrpSpPr/>
          <p:nvPr/>
        </p:nvGrpSpPr>
        <p:grpSpPr>
          <a:xfrm>
            <a:off x="5249604" y="9429235"/>
            <a:ext cx="732096" cy="732384"/>
            <a:chOff x="12138591" y="8625567"/>
            <a:chExt cx="1440000" cy="1440000"/>
          </a:xfrm>
        </p:grpSpPr>
        <p:pic>
          <p:nvPicPr>
            <p:cNvPr id="4624" name="Google Shape;4624;p22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25" name="Google Shape;4625;p223"/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26" name="Google Shape;4626;p223"/>
          <p:cNvGrpSpPr/>
          <p:nvPr/>
        </p:nvGrpSpPr>
        <p:grpSpPr>
          <a:xfrm>
            <a:off x="4112407" y="8284876"/>
            <a:ext cx="732125" cy="732314"/>
            <a:chOff x="13050442" y="8871148"/>
            <a:chExt cx="946509" cy="946509"/>
          </a:xfrm>
        </p:grpSpPr>
        <p:sp>
          <p:nvSpPr>
            <p:cNvPr id="4627" name="Google Shape;4627;p223"/>
            <p:cNvSpPr/>
            <p:nvPr/>
          </p:nvSpPr>
          <p:spPr>
            <a:xfrm>
              <a:off x="13050442" y="8871148"/>
              <a:ext cx="946509" cy="946509"/>
            </a:xfrm>
            <a:custGeom>
              <a:rect b="b" l="l" r="r" t="t"/>
              <a:pathLst>
                <a:path extrusionOk="0" h="946509" w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8" name="Google Shape;4628;p223"/>
            <p:cNvSpPr/>
            <p:nvPr/>
          </p:nvSpPr>
          <p:spPr>
            <a:xfrm>
              <a:off x="13358057" y="9226089"/>
              <a:ext cx="47325" cy="47325"/>
            </a:xfrm>
            <a:custGeom>
              <a:rect b="b" l="l" r="r" t="t"/>
              <a:pathLst>
                <a:path extrusionOk="0" h="47325" w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9" name="Google Shape;4629;p223"/>
            <p:cNvSpPr/>
            <p:nvPr/>
          </p:nvSpPr>
          <p:spPr>
            <a:xfrm>
              <a:off x="13642010" y="9226089"/>
              <a:ext cx="47325" cy="47325"/>
            </a:xfrm>
            <a:custGeom>
              <a:rect b="b" l="l" r="r" t="t"/>
              <a:pathLst>
                <a:path extrusionOk="0" h="47325" w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0" name="Google Shape;4630;p223"/>
            <p:cNvSpPr/>
            <p:nvPr/>
          </p:nvSpPr>
          <p:spPr>
            <a:xfrm>
              <a:off x="13405383" y="9443638"/>
              <a:ext cx="236627" cy="46142"/>
            </a:xfrm>
            <a:custGeom>
              <a:rect b="b" l="l" r="r" t="t"/>
              <a:pathLst>
                <a:path extrusionOk="0" h="46142" w="236627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cap="rnd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31" name="Google Shape;4631;p2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241189" y="3918917"/>
            <a:ext cx="476971" cy="311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2" name="Google Shape;4632;p2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259187" y="4950995"/>
            <a:ext cx="440976" cy="53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3" name="Google Shape;4633;p2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4259236" y="6155282"/>
            <a:ext cx="440879" cy="41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4" name="Google Shape;4634;p2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211569" y="7317522"/>
            <a:ext cx="536219" cy="37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5" name="Google Shape;4635;p22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289896" y="9557571"/>
            <a:ext cx="379560" cy="47445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36" name="Google Shape;4636;p223"/>
          <p:cNvGrpSpPr/>
          <p:nvPr/>
        </p:nvGrpSpPr>
        <p:grpSpPr>
          <a:xfrm>
            <a:off x="8473020" y="5997077"/>
            <a:ext cx="732096" cy="732384"/>
            <a:chOff x="17104435" y="6891770"/>
            <a:chExt cx="1440000" cy="1440000"/>
          </a:xfrm>
        </p:grpSpPr>
        <p:sp>
          <p:nvSpPr>
            <p:cNvPr id="4637" name="Google Shape;4637;p223"/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38" name="Google Shape;4638;p2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39" name="Google Shape;4639;p223"/>
          <p:cNvGrpSpPr/>
          <p:nvPr/>
        </p:nvGrpSpPr>
        <p:grpSpPr>
          <a:xfrm>
            <a:off x="8473203" y="3709044"/>
            <a:ext cx="732096" cy="732384"/>
            <a:chOff x="14780914" y="6891770"/>
            <a:chExt cx="1440000" cy="1440000"/>
          </a:xfrm>
        </p:grpSpPr>
        <p:sp>
          <p:nvSpPr>
            <p:cNvPr id="4640" name="Google Shape;4640;p223"/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41" name="Google Shape;4641;p2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42" name="Google Shape;4642;p223"/>
          <p:cNvGrpSpPr/>
          <p:nvPr/>
        </p:nvGrpSpPr>
        <p:grpSpPr>
          <a:xfrm>
            <a:off x="8473262" y="4853172"/>
            <a:ext cx="732096" cy="732384"/>
            <a:chOff x="14030453" y="8625567"/>
            <a:chExt cx="1440000" cy="1440000"/>
          </a:xfrm>
        </p:grpSpPr>
        <p:pic>
          <p:nvPicPr>
            <p:cNvPr id="4643" name="Google Shape;4643;p2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4" name="Google Shape;4644;p223"/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5" name="Google Shape;4645;p223"/>
          <p:cNvGrpSpPr/>
          <p:nvPr/>
        </p:nvGrpSpPr>
        <p:grpSpPr>
          <a:xfrm>
            <a:off x="8473104" y="7141204"/>
            <a:ext cx="732096" cy="732384"/>
            <a:chOff x="16032673" y="8625567"/>
            <a:chExt cx="1440000" cy="1440000"/>
          </a:xfrm>
        </p:grpSpPr>
        <p:pic>
          <p:nvPicPr>
            <p:cNvPr id="4646" name="Google Shape;4646;p2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47" name="Google Shape;4647;p223"/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8" name="Google Shape;4648;p223"/>
          <p:cNvGrpSpPr/>
          <p:nvPr/>
        </p:nvGrpSpPr>
        <p:grpSpPr>
          <a:xfrm>
            <a:off x="8473451" y="9428946"/>
            <a:ext cx="732159" cy="732321"/>
            <a:chOff x="14720471" y="7311893"/>
            <a:chExt cx="810000" cy="810000"/>
          </a:xfrm>
        </p:grpSpPr>
        <p:sp>
          <p:nvSpPr>
            <p:cNvPr id="4649" name="Google Shape;4649;p223"/>
            <p:cNvSpPr/>
            <p:nvPr/>
          </p:nvSpPr>
          <p:spPr>
            <a:xfrm>
              <a:off x="14720471" y="7311893"/>
              <a:ext cx="810000" cy="810000"/>
            </a:xfrm>
            <a:custGeom>
              <a:rect b="b" l="l" r="r" t="t"/>
              <a:pathLst>
                <a:path extrusionOk="0" h="810000" w="810000">
                  <a:moveTo>
                    <a:pt x="810000" y="405000"/>
                  </a:moveTo>
                  <a:cubicBezTo>
                    <a:pt x="810000" y="628675"/>
                    <a:pt x="628675" y="810000"/>
                    <a:pt x="405000" y="810000"/>
                  </a:cubicBezTo>
                  <a:cubicBezTo>
                    <a:pt x="181325" y="810000"/>
                    <a:pt x="0" y="628675"/>
                    <a:pt x="0" y="405000"/>
                  </a:cubicBezTo>
                  <a:cubicBezTo>
                    <a:pt x="0" y="181325"/>
                    <a:pt x="181325" y="0"/>
                    <a:pt x="405000" y="0"/>
                  </a:cubicBezTo>
                  <a:cubicBezTo>
                    <a:pt x="628675" y="0"/>
                    <a:pt x="810000" y="181325"/>
                    <a:pt x="810000" y="405000"/>
                  </a:cubicBezTo>
                  <a:close/>
                </a:path>
              </a:pathLst>
            </a:custGeom>
            <a:noFill/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0" name="Google Shape;4650;p223"/>
            <p:cNvSpPr/>
            <p:nvPr/>
          </p:nvSpPr>
          <p:spPr>
            <a:xfrm>
              <a:off x="14922971" y="7694393"/>
              <a:ext cx="45000" cy="45000"/>
            </a:xfrm>
            <a:custGeom>
              <a:rect b="b" l="l" r="r" t="t"/>
              <a:pathLst>
                <a:path extrusionOk="0" h="45000" w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1" name="Google Shape;4651;p223"/>
            <p:cNvSpPr/>
            <p:nvPr/>
          </p:nvSpPr>
          <p:spPr>
            <a:xfrm>
              <a:off x="15102971" y="7694393"/>
              <a:ext cx="45000" cy="45000"/>
            </a:xfrm>
            <a:custGeom>
              <a:rect b="b" l="l" r="r" t="t"/>
              <a:pathLst>
                <a:path extrusionOk="0" h="45000" w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2" name="Google Shape;4652;p223"/>
            <p:cNvSpPr/>
            <p:nvPr/>
          </p:nvSpPr>
          <p:spPr>
            <a:xfrm>
              <a:off x="15282971" y="7694393"/>
              <a:ext cx="45000" cy="45000"/>
            </a:xfrm>
            <a:custGeom>
              <a:rect b="b" l="l" r="r" t="t"/>
              <a:pathLst>
                <a:path extrusionOk="0" h="45000" w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53" name="Google Shape;4653;p223"/>
          <p:cNvGrpSpPr/>
          <p:nvPr/>
        </p:nvGrpSpPr>
        <p:grpSpPr>
          <a:xfrm>
            <a:off x="8476336" y="8284944"/>
            <a:ext cx="731917" cy="731917"/>
            <a:chOff x="14693106" y="6504339"/>
            <a:chExt cx="899493" cy="899493"/>
          </a:xfrm>
        </p:grpSpPr>
        <p:sp>
          <p:nvSpPr>
            <p:cNvPr id="4654" name="Google Shape;4654;p223"/>
            <p:cNvSpPr/>
            <p:nvPr/>
          </p:nvSpPr>
          <p:spPr>
            <a:xfrm>
              <a:off x="14693106" y="6504339"/>
              <a:ext cx="899493" cy="899493"/>
            </a:xfrm>
            <a:custGeom>
              <a:rect b="b" l="l" r="r" t="t"/>
              <a:pathLst>
                <a:path extrusionOk="0" h="475922" w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655" name="Google Shape;4655;p223"/>
            <p:cNvGrpSpPr/>
            <p:nvPr/>
          </p:nvGrpSpPr>
          <p:grpSpPr>
            <a:xfrm>
              <a:off x="14870438" y="6646438"/>
              <a:ext cx="544825" cy="615701"/>
              <a:chOff x="14857166" y="2618468"/>
              <a:chExt cx="859616" cy="971444"/>
            </a:xfrm>
          </p:grpSpPr>
          <p:sp>
            <p:nvSpPr>
              <p:cNvPr id="4656" name="Google Shape;4656;p223"/>
              <p:cNvSpPr/>
              <p:nvPr/>
            </p:nvSpPr>
            <p:spPr>
              <a:xfrm>
                <a:off x="14857166" y="2618468"/>
                <a:ext cx="859616" cy="813912"/>
              </a:xfrm>
              <a:custGeom>
                <a:rect b="b" l="l" r="r" t="t"/>
                <a:pathLst>
                  <a:path extrusionOk="0" h="813912" w="859616">
                    <a:moveTo>
                      <a:pt x="859616" y="813913"/>
                    </a:moveTo>
                    <a:lnTo>
                      <a:pt x="0" y="813913"/>
                    </a:lnTo>
                    <a:lnTo>
                      <a:pt x="49553" y="731576"/>
                    </a:lnTo>
                    <a:cubicBezTo>
                      <a:pt x="99782" y="648121"/>
                      <a:pt x="126414" y="551686"/>
                      <a:pt x="126414" y="453273"/>
                    </a:cubicBezTo>
                    <a:lnTo>
                      <a:pt x="126414" y="315063"/>
                    </a:lnTo>
                    <a:cubicBezTo>
                      <a:pt x="126414" y="141058"/>
                      <a:pt x="262248" y="0"/>
                      <a:pt x="429808" y="0"/>
                    </a:cubicBezTo>
                    <a:cubicBezTo>
                      <a:pt x="597368" y="0"/>
                      <a:pt x="733202" y="141058"/>
                      <a:pt x="733202" y="315063"/>
                    </a:cubicBezTo>
                    <a:lnTo>
                      <a:pt x="733202" y="453273"/>
                    </a:lnTo>
                    <a:cubicBezTo>
                      <a:pt x="733202" y="551686"/>
                      <a:pt x="759835" y="648121"/>
                      <a:pt x="810062" y="731576"/>
                    </a:cubicBezTo>
                    <a:lnTo>
                      <a:pt x="859616" y="813913"/>
                    </a:lnTo>
                    <a:close/>
                  </a:path>
                </a:pathLst>
              </a:custGeom>
              <a:noFill/>
              <a:ln cap="flat" cmpd="sng" w="55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7150" lIns="74375" spcFirstLastPara="1" rIns="74375" wrap="square" tIns="3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57" name="Google Shape;4657;p223"/>
              <p:cNvSpPr/>
              <p:nvPr/>
            </p:nvSpPr>
            <p:spPr>
              <a:xfrm>
                <a:off x="15135279" y="3432381"/>
                <a:ext cx="303394" cy="157531"/>
              </a:xfrm>
              <a:custGeom>
                <a:rect b="b" l="l" r="r" t="t"/>
                <a:pathLst>
                  <a:path extrusionOk="0" h="157531" w="303394">
                    <a:moveTo>
                      <a:pt x="303394" y="0"/>
                    </a:moveTo>
                    <a:cubicBezTo>
                      <a:pt x="303394" y="86942"/>
                      <a:pt x="235373" y="157532"/>
                      <a:pt x="151593" y="157532"/>
                    </a:cubicBezTo>
                    <a:cubicBezTo>
                      <a:pt x="67813" y="157532"/>
                      <a:pt x="0" y="86942"/>
                      <a:pt x="0" y="0"/>
                    </a:cubicBezTo>
                  </a:path>
                </a:pathLst>
              </a:custGeom>
              <a:noFill/>
              <a:ln cap="flat" cmpd="sng" w="551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7150" lIns="74375" spcFirstLastPara="1" rIns="74375" wrap="square" tIns="3715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5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pic>
        <p:nvPicPr>
          <p:cNvPr id="4658" name="Google Shape;4658;p223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7531871" y="6129457"/>
            <a:ext cx="425244" cy="466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9" name="Google Shape;4659;p223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7477399" y="3834049"/>
            <a:ext cx="452165" cy="48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0" name="Google Shape;4660;p223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7487687" y="5014932"/>
            <a:ext cx="431590" cy="40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1" name="Google Shape;4661;p223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7464540" y="7334373"/>
            <a:ext cx="477883" cy="3448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2" name="Google Shape;4662;p223"/>
          <p:cNvGrpSpPr/>
          <p:nvPr/>
        </p:nvGrpSpPr>
        <p:grpSpPr>
          <a:xfrm>
            <a:off x="7519506" y="9774765"/>
            <a:ext cx="366079" cy="40685"/>
            <a:chOff x="14922971" y="7694393"/>
            <a:chExt cx="405000" cy="45000"/>
          </a:xfrm>
        </p:grpSpPr>
        <p:sp>
          <p:nvSpPr>
            <p:cNvPr id="4663" name="Google Shape;4663;p223"/>
            <p:cNvSpPr/>
            <p:nvPr/>
          </p:nvSpPr>
          <p:spPr>
            <a:xfrm>
              <a:off x="14922971" y="7694393"/>
              <a:ext cx="45000" cy="45000"/>
            </a:xfrm>
            <a:custGeom>
              <a:rect b="b" l="l" r="r" t="t"/>
              <a:pathLst>
                <a:path extrusionOk="0" h="45000" w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4" name="Google Shape;4664;p223"/>
            <p:cNvSpPr/>
            <p:nvPr/>
          </p:nvSpPr>
          <p:spPr>
            <a:xfrm>
              <a:off x="15102971" y="7694393"/>
              <a:ext cx="45000" cy="45000"/>
            </a:xfrm>
            <a:custGeom>
              <a:rect b="b" l="l" r="r" t="t"/>
              <a:pathLst>
                <a:path extrusionOk="0" h="45000" w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5" name="Google Shape;4665;p223"/>
            <p:cNvSpPr/>
            <p:nvPr/>
          </p:nvSpPr>
          <p:spPr>
            <a:xfrm>
              <a:off x="15282971" y="7694393"/>
              <a:ext cx="45000" cy="45000"/>
            </a:xfrm>
            <a:custGeom>
              <a:rect b="b" l="l" r="r" t="t"/>
              <a:pathLst>
                <a:path extrusionOk="0" h="45000" w="45000">
                  <a:moveTo>
                    <a:pt x="45000" y="22500"/>
                  </a:moveTo>
                  <a:cubicBezTo>
                    <a:pt x="45000" y="34926"/>
                    <a:pt x="34926" y="45000"/>
                    <a:pt x="22500" y="45000"/>
                  </a:cubicBezTo>
                  <a:cubicBezTo>
                    <a:pt x="10074" y="45000"/>
                    <a:pt x="0" y="34926"/>
                    <a:pt x="0" y="22500"/>
                  </a:cubicBezTo>
                  <a:cubicBezTo>
                    <a:pt x="0" y="10074"/>
                    <a:pt x="10074" y="0"/>
                    <a:pt x="22500" y="0"/>
                  </a:cubicBezTo>
                  <a:cubicBezTo>
                    <a:pt x="34926" y="0"/>
                    <a:pt x="45000" y="10074"/>
                    <a:pt x="45000" y="225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6" name="Google Shape;4666;p223"/>
          <p:cNvGrpSpPr/>
          <p:nvPr/>
        </p:nvGrpSpPr>
        <p:grpSpPr>
          <a:xfrm>
            <a:off x="7484058" y="8400559"/>
            <a:ext cx="443390" cy="501071"/>
            <a:chOff x="14857166" y="2618468"/>
            <a:chExt cx="859616" cy="971444"/>
          </a:xfrm>
        </p:grpSpPr>
        <p:sp>
          <p:nvSpPr>
            <p:cNvPr id="4667" name="Google Shape;4667;p223"/>
            <p:cNvSpPr/>
            <p:nvPr/>
          </p:nvSpPr>
          <p:spPr>
            <a:xfrm>
              <a:off x="14857166" y="2618468"/>
              <a:ext cx="859616" cy="813912"/>
            </a:xfrm>
            <a:custGeom>
              <a:rect b="b" l="l" r="r" t="t"/>
              <a:pathLst>
                <a:path extrusionOk="0" h="813912" w="859616">
                  <a:moveTo>
                    <a:pt x="859616" y="813913"/>
                  </a:moveTo>
                  <a:lnTo>
                    <a:pt x="0" y="813913"/>
                  </a:lnTo>
                  <a:lnTo>
                    <a:pt x="49553" y="731576"/>
                  </a:lnTo>
                  <a:cubicBezTo>
                    <a:pt x="99782" y="648121"/>
                    <a:pt x="126414" y="551686"/>
                    <a:pt x="126414" y="453273"/>
                  </a:cubicBezTo>
                  <a:lnTo>
                    <a:pt x="126414" y="315063"/>
                  </a:lnTo>
                  <a:cubicBezTo>
                    <a:pt x="126414" y="141058"/>
                    <a:pt x="262248" y="0"/>
                    <a:pt x="429808" y="0"/>
                  </a:cubicBezTo>
                  <a:cubicBezTo>
                    <a:pt x="597368" y="0"/>
                    <a:pt x="733202" y="141058"/>
                    <a:pt x="733202" y="315063"/>
                  </a:cubicBezTo>
                  <a:lnTo>
                    <a:pt x="733202" y="453273"/>
                  </a:lnTo>
                  <a:cubicBezTo>
                    <a:pt x="733202" y="551686"/>
                    <a:pt x="759835" y="648121"/>
                    <a:pt x="810062" y="731576"/>
                  </a:cubicBezTo>
                  <a:lnTo>
                    <a:pt x="859616" y="813913"/>
                  </a:lnTo>
                  <a:close/>
                </a:path>
              </a:pathLst>
            </a:custGeom>
            <a:noFill/>
            <a:ln cap="flat" cmpd="sng" w="55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8" name="Google Shape;4668;p223"/>
            <p:cNvSpPr/>
            <p:nvPr/>
          </p:nvSpPr>
          <p:spPr>
            <a:xfrm>
              <a:off x="15135279" y="3432381"/>
              <a:ext cx="303394" cy="157531"/>
            </a:xfrm>
            <a:custGeom>
              <a:rect b="b" l="l" r="r" t="t"/>
              <a:pathLst>
                <a:path extrusionOk="0" h="157531" w="303394">
                  <a:moveTo>
                    <a:pt x="303394" y="0"/>
                  </a:moveTo>
                  <a:cubicBezTo>
                    <a:pt x="303394" y="86942"/>
                    <a:pt x="235373" y="157532"/>
                    <a:pt x="151593" y="157532"/>
                  </a:cubicBezTo>
                  <a:cubicBezTo>
                    <a:pt x="67813" y="157532"/>
                    <a:pt x="0" y="86942"/>
                    <a:pt x="0" y="0"/>
                  </a:cubicBezTo>
                </a:path>
              </a:pathLst>
            </a:custGeom>
            <a:noFill/>
            <a:ln cap="flat" cmpd="sng" w="55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69" name="Google Shape;4669;p223"/>
          <p:cNvGrpSpPr/>
          <p:nvPr/>
        </p:nvGrpSpPr>
        <p:grpSpPr>
          <a:xfrm>
            <a:off x="2027052" y="3708704"/>
            <a:ext cx="732330" cy="732330"/>
            <a:chOff x="2237196" y="2392685"/>
            <a:chExt cx="900000" cy="900000"/>
          </a:xfrm>
        </p:grpSpPr>
        <p:sp>
          <p:nvSpPr>
            <p:cNvPr id="4670" name="Google Shape;4670;p223"/>
            <p:cNvSpPr/>
            <p:nvPr/>
          </p:nvSpPr>
          <p:spPr>
            <a:xfrm>
              <a:off x="2237196" y="2392685"/>
              <a:ext cx="900000" cy="90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71" name="Google Shape;4671;p22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355987" y="2599798"/>
              <a:ext cx="662419" cy="48577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2" name="Google Shape;4672;p223"/>
          <p:cNvGrpSpPr/>
          <p:nvPr/>
        </p:nvGrpSpPr>
        <p:grpSpPr>
          <a:xfrm>
            <a:off x="2027124" y="4852780"/>
            <a:ext cx="732330" cy="732330"/>
            <a:chOff x="2771013" y="3798702"/>
            <a:chExt cx="900000" cy="900000"/>
          </a:xfrm>
        </p:grpSpPr>
        <p:pic>
          <p:nvPicPr>
            <p:cNvPr id="4673" name="Google Shape;4673;p2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020555" y="3952467"/>
              <a:ext cx="400914" cy="6236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4" name="Google Shape;4674;p223"/>
            <p:cNvSpPr/>
            <p:nvPr/>
          </p:nvSpPr>
          <p:spPr>
            <a:xfrm>
              <a:off x="2771013" y="3798702"/>
              <a:ext cx="900000" cy="90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75" name="Google Shape;4675;p223"/>
          <p:cNvGrpSpPr/>
          <p:nvPr/>
        </p:nvGrpSpPr>
        <p:grpSpPr>
          <a:xfrm>
            <a:off x="2027124" y="5996856"/>
            <a:ext cx="732330" cy="732330"/>
            <a:chOff x="2771013" y="5204719"/>
            <a:chExt cx="900000" cy="900000"/>
          </a:xfrm>
        </p:grpSpPr>
        <p:sp>
          <p:nvSpPr>
            <p:cNvPr id="4676" name="Google Shape;4676;p223"/>
            <p:cNvSpPr/>
            <p:nvPr/>
          </p:nvSpPr>
          <p:spPr>
            <a:xfrm>
              <a:off x="2771013" y="5204719"/>
              <a:ext cx="900000" cy="90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77" name="Google Shape;4677;p22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081778" y="5339266"/>
              <a:ext cx="436705" cy="64168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78" name="Google Shape;4678;p223"/>
          <p:cNvGrpSpPr/>
          <p:nvPr/>
        </p:nvGrpSpPr>
        <p:grpSpPr>
          <a:xfrm>
            <a:off x="2027124" y="7140932"/>
            <a:ext cx="732330" cy="732330"/>
            <a:chOff x="2771013" y="6610736"/>
            <a:chExt cx="900000" cy="900000"/>
          </a:xfrm>
        </p:grpSpPr>
        <p:pic>
          <p:nvPicPr>
            <p:cNvPr id="4679" name="Google Shape;4679;p22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892880" y="6737525"/>
              <a:ext cx="656266" cy="6152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0" name="Google Shape;4680;p223"/>
            <p:cNvSpPr/>
            <p:nvPr/>
          </p:nvSpPr>
          <p:spPr>
            <a:xfrm>
              <a:off x="2771013" y="6610736"/>
              <a:ext cx="900000" cy="90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81" name="Google Shape;4681;p223"/>
          <p:cNvGrpSpPr/>
          <p:nvPr/>
        </p:nvGrpSpPr>
        <p:grpSpPr>
          <a:xfrm>
            <a:off x="2027124" y="8285008"/>
            <a:ext cx="732330" cy="732330"/>
            <a:chOff x="2771013" y="8016753"/>
            <a:chExt cx="900000" cy="900000"/>
          </a:xfrm>
        </p:grpSpPr>
        <p:sp>
          <p:nvSpPr>
            <p:cNvPr id="4682" name="Google Shape;4682;p223"/>
            <p:cNvSpPr/>
            <p:nvPr/>
          </p:nvSpPr>
          <p:spPr>
            <a:xfrm>
              <a:off x="2771013" y="8016753"/>
              <a:ext cx="900000" cy="90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83" name="Google Shape;4683;p22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953795" y="8241991"/>
              <a:ext cx="534437" cy="4703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684" name="Google Shape;4684;p223"/>
          <p:cNvGrpSpPr/>
          <p:nvPr/>
        </p:nvGrpSpPr>
        <p:grpSpPr>
          <a:xfrm>
            <a:off x="2027124" y="9429083"/>
            <a:ext cx="732330" cy="732330"/>
            <a:chOff x="2771013" y="9422768"/>
            <a:chExt cx="900000" cy="900000"/>
          </a:xfrm>
        </p:grpSpPr>
        <p:pic>
          <p:nvPicPr>
            <p:cNvPr id="4685" name="Google Shape;4685;p22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888211" y="9626054"/>
              <a:ext cx="665603" cy="5768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6" name="Google Shape;4686;p223"/>
            <p:cNvSpPr/>
            <p:nvPr/>
          </p:nvSpPr>
          <p:spPr>
            <a:xfrm>
              <a:off x="2771013" y="9422768"/>
              <a:ext cx="900000" cy="90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87" name="Google Shape;4687;p223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990136" y="3877121"/>
            <a:ext cx="538922" cy="39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8" name="Google Shape;4688;p223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1096511" y="4977731"/>
            <a:ext cx="326164" cy="507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9" name="Google Shape;4689;p223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1146319" y="6106110"/>
            <a:ext cx="355283" cy="522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0" name="Google Shape;4690;p223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992638" y="7243814"/>
            <a:ext cx="533906" cy="500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1" name="Google Shape;4691;p223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1042197" y="8467934"/>
            <a:ext cx="434792" cy="38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2" name="Google Shape;4692;p223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988841" y="9594087"/>
            <a:ext cx="541512" cy="469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3" name="Google Shape;4693;p223"/>
          <p:cNvGrpSpPr/>
          <p:nvPr/>
        </p:nvGrpSpPr>
        <p:grpSpPr>
          <a:xfrm>
            <a:off x="10562895" y="3708704"/>
            <a:ext cx="731676" cy="731676"/>
            <a:chOff x="12727355" y="2392685"/>
            <a:chExt cx="899196" cy="899196"/>
          </a:xfrm>
        </p:grpSpPr>
        <p:sp>
          <p:nvSpPr>
            <p:cNvPr id="4694" name="Google Shape;4694;p223"/>
            <p:cNvSpPr/>
            <p:nvPr/>
          </p:nvSpPr>
          <p:spPr>
            <a:xfrm>
              <a:off x="12727355" y="2392685"/>
              <a:ext cx="899196" cy="899196"/>
            </a:xfrm>
            <a:custGeom>
              <a:rect b="b" l="l" r="r" t="t"/>
              <a:pathLst>
                <a:path extrusionOk="0" h="645742" w="645742">
                  <a:moveTo>
                    <a:pt x="645743" y="322871"/>
                  </a:moveTo>
                  <a:cubicBezTo>
                    <a:pt x="645743" y="501096"/>
                    <a:pt x="501096" y="645743"/>
                    <a:pt x="322871" y="645743"/>
                  </a:cubicBezTo>
                  <a:cubicBezTo>
                    <a:pt x="144646" y="645743"/>
                    <a:pt x="0" y="501096"/>
                    <a:pt x="0" y="322871"/>
                  </a:cubicBezTo>
                  <a:cubicBezTo>
                    <a:pt x="0" y="144646"/>
                    <a:pt x="144646" y="0"/>
                    <a:pt x="322871" y="0"/>
                  </a:cubicBezTo>
                </a:path>
              </a:pathLst>
            </a:custGeom>
            <a:noFill/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5" name="Google Shape;4695;p223"/>
            <p:cNvSpPr/>
            <p:nvPr/>
          </p:nvSpPr>
          <p:spPr>
            <a:xfrm>
              <a:off x="13296327" y="2408596"/>
              <a:ext cx="316026" cy="319268"/>
            </a:xfrm>
            <a:custGeom>
              <a:rect b="b" l="l" r="r" t="t"/>
              <a:pathLst>
                <a:path extrusionOk="0" h="229277" w="226949">
                  <a:moveTo>
                    <a:pt x="0" y="0"/>
                  </a:moveTo>
                  <a:cubicBezTo>
                    <a:pt x="110713" y="30306"/>
                    <a:pt x="197744" y="118114"/>
                    <a:pt x="226950" y="229277"/>
                  </a:cubicBezTo>
                </a:path>
              </a:pathLst>
            </a:custGeom>
            <a:noFill/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6" name="Google Shape;4696;p223"/>
          <p:cNvGrpSpPr/>
          <p:nvPr/>
        </p:nvGrpSpPr>
        <p:grpSpPr>
          <a:xfrm>
            <a:off x="11700143" y="3708808"/>
            <a:ext cx="731917" cy="731917"/>
            <a:chOff x="14693106" y="4815321"/>
            <a:chExt cx="899493" cy="899493"/>
          </a:xfrm>
        </p:grpSpPr>
        <p:sp>
          <p:nvSpPr>
            <p:cNvPr id="4697" name="Google Shape;4697;p223"/>
            <p:cNvSpPr/>
            <p:nvPr/>
          </p:nvSpPr>
          <p:spPr>
            <a:xfrm>
              <a:off x="14693106" y="4815321"/>
              <a:ext cx="899493" cy="899493"/>
            </a:xfrm>
            <a:custGeom>
              <a:rect b="b" l="l" r="r" t="t"/>
              <a:pathLst>
                <a:path extrusionOk="0" h="475922" w="475922">
                  <a:moveTo>
                    <a:pt x="475923" y="237961"/>
                  </a:moveTo>
                  <a:cubicBezTo>
                    <a:pt x="475923" y="369384"/>
                    <a:pt x="369384" y="475923"/>
                    <a:pt x="237961" y="475923"/>
                  </a:cubicBezTo>
                  <a:cubicBezTo>
                    <a:pt x="106539" y="475923"/>
                    <a:pt x="0" y="369384"/>
                    <a:pt x="0" y="237961"/>
                  </a:cubicBezTo>
                  <a:cubicBezTo>
                    <a:pt x="0" y="106539"/>
                    <a:pt x="106539" y="0"/>
                    <a:pt x="237961" y="0"/>
                  </a:cubicBezTo>
                  <a:cubicBezTo>
                    <a:pt x="369384" y="0"/>
                    <a:pt x="475923" y="106539"/>
                    <a:pt x="475923" y="237961"/>
                  </a:cubicBezTo>
                  <a:close/>
                </a:path>
              </a:pathLst>
            </a:custGeom>
            <a:noFill/>
            <a:ln cap="flat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8" name="Google Shape;4698;p223"/>
            <p:cNvSpPr/>
            <p:nvPr/>
          </p:nvSpPr>
          <p:spPr>
            <a:xfrm>
              <a:off x="14893105" y="5265321"/>
              <a:ext cx="499718" cy="49972"/>
            </a:xfrm>
            <a:custGeom>
              <a:rect b="b" l="l" r="r" t="t"/>
              <a:pathLst>
                <a:path extrusionOk="0" h="26440" w="264401">
                  <a:moveTo>
                    <a:pt x="0" y="0"/>
                  </a:moveTo>
                  <a:lnTo>
                    <a:pt x="264402" y="0"/>
                  </a:lnTo>
                </a:path>
              </a:pathLst>
            </a:custGeom>
            <a:noFill/>
            <a:ln cap="rnd" cmpd="sng" w="551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99" name="Google Shape;4699;p223"/>
          <p:cNvGrpSpPr/>
          <p:nvPr/>
        </p:nvGrpSpPr>
        <p:grpSpPr>
          <a:xfrm>
            <a:off x="11700067" y="4852780"/>
            <a:ext cx="732330" cy="732330"/>
            <a:chOff x="14124888" y="3798702"/>
            <a:chExt cx="900000" cy="900000"/>
          </a:xfrm>
        </p:grpSpPr>
        <p:pic>
          <p:nvPicPr>
            <p:cNvPr id="4700" name="Google Shape;4700;p22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4264814" y="4000643"/>
              <a:ext cx="620148" cy="496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1" name="Google Shape;4701;p223"/>
            <p:cNvSpPr/>
            <p:nvPr/>
          </p:nvSpPr>
          <p:spPr>
            <a:xfrm>
              <a:off x="14124888" y="3798702"/>
              <a:ext cx="900000" cy="90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2" name="Google Shape;4702;p223"/>
          <p:cNvGrpSpPr/>
          <p:nvPr/>
        </p:nvGrpSpPr>
        <p:grpSpPr>
          <a:xfrm>
            <a:off x="11700067" y="5996856"/>
            <a:ext cx="732330" cy="732330"/>
            <a:chOff x="14124888" y="5204719"/>
            <a:chExt cx="900000" cy="900000"/>
          </a:xfrm>
        </p:grpSpPr>
        <p:pic>
          <p:nvPicPr>
            <p:cNvPr id="4703" name="Google Shape;4703;p22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4280336" y="5339126"/>
              <a:ext cx="589105" cy="6311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04" name="Google Shape;4704;p223"/>
            <p:cNvSpPr/>
            <p:nvPr/>
          </p:nvSpPr>
          <p:spPr>
            <a:xfrm>
              <a:off x="14124888" y="5204719"/>
              <a:ext cx="900000" cy="90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5" name="Google Shape;4705;p223"/>
          <p:cNvGrpSpPr/>
          <p:nvPr/>
        </p:nvGrpSpPr>
        <p:grpSpPr>
          <a:xfrm>
            <a:off x="11700067" y="7140932"/>
            <a:ext cx="732330" cy="732330"/>
            <a:chOff x="14124888" y="6610736"/>
            <a:chExt cx="900000" cy="900000"/>
          </a:xfrm>
        </p:grpSpPr>
        <p:sp>
          <p:nvSpPr>
            <p:cNvPr id="4706" name="Google Shape;4706;p223"/>
            <p:cNvSpPr/>
            <p:nvPr/>
          </p:nvSpPr>
          <p:spPr>
            <a:xfrm>
              <a:off x="14372966" y="6805750"/>
              <a:ext cx="389400" cy="524986"/>
            </a:xfrm>
            <a:custGeom>
              <a:rect b="b" l="l" r="r" t="t"/>
              <a:pathLst>
                <a:path extrusionOk="0" h="985890" w="731267">
                  <a:moveTo>
                    <a:pt x="731267" y="0"/>
                  </a:moveTo>
                  <a:lnTo>
                    <a:pt x="731267" y="985890"/>
                  </a:lnTo>
                  <a:lnTo>
                    <a:pt x="365634" y="739408"/>
                  </a:lnTo>
                  <a:lnTo>
                    <a:pt x="0" y="985890"/>
                  </a:lnTo>
                  <a:lnTo>
                    <a:pt x="0" y="184848"/>
                  </a:lnTo>
                  <a:cubicBezTo>
                    <a:pt x="0" y="82759"/>
                    <a:pt x="81850" y="0"/>
                    <a:pt x="182817" y="0"/>
                  </a:cubicBezTo>
                  <a:lnTo>
                    <a:pt x="731267" y="0"/>
                  </a:lnTo>
                  <a:close/>
                </a:path>
              </a:pathLst>
            </a:custGeom>
            <a:noFill/>
            <a:ln cap="rnd" cmpd="sng" w="551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7" name="Google Shape;4707;p223"/>
            <p:cNvSpPr/>
            <p:nvPr/>
          </p:nvSpPr>
          <p:spPr>
            <a:xfrm>
              <a:off x="14124888" y="6610736"/>
              <a:ext cx="900000" cy="90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08" name="Google Shape;4708;p223"/>
          <p:cNvGrpSpPr/>
          <p:nvPr/>
        </p:nvGrpSpPr>
        <p:grpSpPr>
          <a:xfrm>
            <a:off x="11700067" y="8285008"/>
            <a:ext cx="732330" cy="732330"/>
            <a:chOff x="14124888" y="8016753"/>
            <a:chExt cx="900000" cy="900000"/>
          </a:xfrm>
        </p:grpSpPr>
        <p:pic>
          <p:nvPicPr>
            <p:cNvPr id="4709" name="Google Shape;4709;p22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14299583" y="8139375"/>
              <a:ext cx="491068" cy="6547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0" name="Google Shape;4710;p223"/>
            <p:cNvSpPr/>
            <p:nvPr/>
          </p:nvSpPr>
          <p:spPr>
            <a:xfrm>
              <a:off x="14124888" y="8016753"/>
              <a:ext cx="900000" cy="9000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711" name="Google Shape;4711;p223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10675027" y="5016929"/>
            <a:ext cx="504522" cy="403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2" name="Google Shape;4712;p223"/>
          <p:cNvPicPr preferRelativeResize="0"/>
          <p:nvPr/>
        </p:nvPicPr>
        <p:blipFill rotWithShape="1">
          <a:blip r:embed="rId24">
            <a:alphaModFix/>
          </a:blip>
          <a:srcRect b="0" l="0" r="0" t="0"/>
          <a:stretch/>
        </p:blipFill>
        <p:spPr>
          <a:xfrm>
            <a:off x="10687656" y="6105997"/>
            <a:ext cx="479276" cy="513567"/>
          </a:xfrm>
          <a:prstGeom prst="rect">
            <a:avLst/>
          </a:prstGeom>
          <a:noFill/>
          <a:ln>
            <a:noFill/>
          </a:ln>
        </p:spPr>
      </p:pic>
      <p:sp>
        <p:nvSpPr>
          <p:cNvPr id="4713" name="Google Shape;4713;p223"/>
          <p:cNvSpPr/>
          <p:nvPr/>
        </p:nvSpPr>
        <p:spPr>
          <a:xfrm>
            <a:off x="10768991" y="7299325"/>
            <a:ext cx="318101" cy="428862"/>
          </a:xfrm>
          <a:custGeom>
            <a:rect b="b" l="l" r="r" t="t"/>
            <a:pathLst>
              <a:path extrusionOk="0" h="985890" w="731267">
                <a:moveTo>
                  <a:pt x="731267" y="0"/>
                </a:moveTo>
                <a:lnTo>
                  <a:pt x="731267" y="985890"/>
                </a:lnTo>
                <a:lnTo>
                  <a:pt x="365634" y="739408"/>
                </a:lnTo>
                <a:lnTo>
                  <a:pt x="0" y="985890"/>
                </a:lnTo>
                <a:lnTo>
                  <a:pt x="0" y="184848"/>
                </a:lnTo>
                <a:cubicBezTo>
                  <a:pt x="0" y="82759"/>
                  <a:pt x="81850" y="0"/>
                  <a:pt x="182817" y="0"/>
                </a:cubicBezTo>
                <a:lnTo>
                  <a:pt x="731267" y="0"/>
                </a:lnTo>
                <a:close/>
              </a:path>
            </a:pathLst>
          </a:custGeom>
          <a:noFill/>
          <a:ln cap="rnd" cmpd="sng" w="55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7150" lIns="74375" spcFirstLastPara="1" rIns="74375" wrap="square" tIns="3715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14" name="Google Shape;4714;p223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10727535" y="8384439"/>
            <a:ext cx="399516" cy="5327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15" name="Google Shape;4715;p223"/>
          <p:cNvGrpSpPr/>
          <p:nvPr/>
        </p:nvGrpSpPr>
        <p:grpSpPr>
          <a:xfrm>
            <a:off x="11698281" y="9428961"/>
            <a:ext cx="732363" cy="732363"/>
            <a:chOff x="839608" y="7340769"/>
            <a:chExt cx="918900" cy="918900"/>
          </a:xfrm>
        </p:grpSpPr>
        <p:sp>
          <p:nvSpPr>
            <p:cNvPr id="4716" name="Google Shape;4716;p223"/>
            <p:cNvSpPr/>
            <p:nvPr/>
          </p:nvSpPr>
          <p:spPr>
            <a:xfrm>
              <a:off x="839608" y="7340769"/>
              <a:ext cx="918900" cy="918900"/>
            </a:xfrm>
            <a:prstGeom prst="ellipse">
              <a:avLst/>
            </a:prstGeom>
            <a:noFill/>
            <a:ln cap="flat" cmpd="sng" w="551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17" name="Google Shape;4717;p22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1052575" y="7612218"/>
              <a:ext cx="492921" cy="3759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18" name="Google Shape;4718;p223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10732672" y="9645015"/>
            <a:ext cx="392786" cy="299585"/>
          </a:xfrm>
          <a:prstGeom prst="rect">
            <a:avLst/>
          </a:prstGeom>
          <a:noFill/>
          <a:ln>
            <a:noFill/>
          </a:ln>
        </p:spPr>
      </p:pic>
      <p:sp>
        <p:nvSpPr>
          <p:cNvPr id="4719" name="Google Shape;4719;p223"/>
          <p:cNvSpPr txBox="1"/>
          <p:nvPr/>
        </p:nvSpPr>
        <p:spPr>
          <a:xfrm>
            <a:off x="10561188" y="1897943"/>
            <a:ext cx="8933400" cy="9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60350" lvl="0" marL="279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Если иконка используется без окружности – </a:t>
            </a:r>
            <a:b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размер внутренней части не меняется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260350" lvl="0" marL="279400" marR="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ru-RU" sz="15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Иконки используются в темной или светлой заливке</a:t>
            </a:r>
            <a:endParaRPr b="0" i="0" sz="15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линейная графика">
  <p:cSld name="линейная графика">
    <p:bg>
      <p:bgPr>
        <a:solidFill>
          <a:schemeClr val="dk1"/>
        </a:solidFill>
      </p:bgPr>
    </p:bg>
    <p:spTree>
      <p:nvGrpSpPr>
        <p:cNvPr id="4720" name="Shape 4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721" name="Google Shape;4721;p2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722" name="Google Shape;4722;p224"/>
          <p:cNvSpPr txBox="1"/>
          <p:nvPr/>
        </p:nvSpPr>
        <p:spPr>
          <a:xfrm>
            <a:off x="992022" y="711788"/>
            <a:ext cx="15419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Линейная графика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23" name="Google Shape;4723;p224">
            <a:hlinkClick r:id="rId3"/>
          </p:cNvPr>
          <p:cNvSpPr/>
          <p:nvPr/>
        </p:nvSpPr>
        <p:spPr>
          <a:xfrm>
            <a:off x="992023" y="1984022"/>
            <a:ext cx="8701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sng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Больше линейных иллюстраций здесь</a:t>
            </a:r>
            <a:endParaRPr b="0" i="0" sz="2800" u="sng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724" name="Google Shape;4724;p224"/>
          <p:cNvGrpSpPr/>
          <p:nvPr/>
        </p:nvGrpSpPr>
        <p:grpSpPr>
          <a:xfrm>
            <a:off x="13314917" y="6831898"/>
            <a:ext cx="4870278" cy="2953243"/>
            <a:chOff x="16363423" y="8396089"/>
            <a:chExt cx="5985349" cy="3629400"/>
          </a:xfrm>
        </p:grpSpPr>
        <p:sp>
          <p:nvSpPr>
            <p:cNvPr id="4725" name="Google Shape;4725;p224"/>
            <p:cNvSpPr/>
            <p:nvPr/>
          </p:nvSpPr>
          <p:spPr>
            <a:xfrm>
              <a:off x="19676760" y="9143257"/>
              <a:ext cx="1068891" cy="1067532"/>
            </a:xfrm>
            <a:custGeom>
              <a:rect b="b" l="l" r="r" t="t"/>
              <a:pathLst>
                <a:path extrusionOk="0" h="1067532" w="1068891">
                  <a:moveTo>
                    <a:pt x="1068892" y="1067533"/>
                  </a:moveTo>
                  <a:lnTo>
                    <a:pt x="0" y="0"/>
                  </a:lnTo>
                </a:path>
              </a:pathLst>
            </a:custGeom>
            <a:noFill/>
            <a:ln cap="rnd" cmpd="sng" w="55100">
              <a:solidFill>
                <a:srgbClr val="FFD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6" name="Google Shape;4726;p224"/>
            <p:cNvSpPr/>
            <p:nvPr/>
          </p:nvSpPr>
          <p:spPr>
            <a:xfrm>
              <a:off x="18180412" y="10210789"/>
              <a:ext cx="2565225" cy="13906"/>
            </a:xfrm>
            <a:custGeom>
              <a:rect b="b" l="l" r="r" t="t"/>
              <a:pathLst>
                <a:path extrusionOk="0" h="13906" w="2565225">
                  <a:moveTo>
                    <a:pt x="256522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7" name="Google Shape;4727;p224"/>
            <p:cNvSpPr/>
            <p:nvPr/>
          </p:nvSpPr>
          <p:spPr>
            <a:xfrm>
              <a:off x="18180412" y="9143257"/>
              <a:ext cx="1496333" cy="1067532"/>
            </a:xfrm>
            <a:custGeom>
              <a:rect b="b" l="l" r="r" t="t"/>
              <a:pathLst>
                <a:path extrusionOk="0" h="1067532" w="1496333">
                  <a:moveTo>
                    <a:pt x="1496334" y="0"/>
                  </a:moveTo>
                  <a:lnTo>
                    <a:pt x="0" y="1067533"/>
                  </a:lnTo>
                </a:path>
              </a:pathLst>
            </a:custGeom>
            <a:noFill/>
            <a:ln cap="rnd" cmpd="sng" w="55100">
              <a:solidFill>
                <a:srgbClr val="FFDD2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8" name="Google Shape;4728;p224"/>
            <p:cNvSpPr/>
            <p:nvPr/>
          </p:nvSpPr>
          <p:spPr>
            <a:xfrm>
              <a:off x="16470305" y="9250010"/>
              <a:ext cx="213777" cy="213507"/>
            </a:xfrm>
            <a:custGeom>
              <a:rect b="b" l="l" r="r" t="t"/>
              <a:pathLst>
                <a:path extrusionOk="0" h="213507" w="21377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9" name="Google Shape;4729;p224"/>
            <p:cNvSpPr/>
            <p:nvPr/>
          </p:nvSpPr>
          <p:spPr>
            <a:xfrm>
              <a:off x="16363423" y="8396089"/>
              <a:ext cx="3634005" cy="3629400"/>
            </a:xfrm>
            <a:custGeom>
              <a:rect b="b" l="l" r="r" t="t"/>
              <a:pathLst>
                <a:path extrusionOk="0" h="3629400" w="3634005">
                  <a:moveTo>
                    <a:pt x="213365" y="960673"/>
                  </a:moveTo>
                  <a:cubicBezTo>
                    <a:pt x="519203" y="388958"/>
                    <a:pt x="1122639" y="0"/>
                    <a:pt x="1817003" y="0"/>
                  </a:cubicBezTo>
                  <a:cubicBezTo>
                    <a:pt x="2820505" y="0"/>
                    <a:pt x="3634006" y="812474"/>
                    <a:pt x="3634006" y="1814700"/>
                  </a:cubicBezTo>
                  <a:cubicBezTo>
                    <a:pt x="3634006" y="2816916"/>
                    <a:pt x="2820505" y="3629400"/>
                    <a:pt x="1817003" y="3629400"/>
                  </a:cubicBezTo>
                  <a:cubicBezTo>
                    <a:pt x="813507" y="3629400"/>
                    <a:pt x="0" y="2816916"/>
                    <a:pt x="0" y="1814700"/>
                  </a:cubicBezTo>
                  <a:cubicBezTo>
                    <a:pt x="0" y="1667635"/>
                    <a:pt x="17506" y="1524671"/>
                    <a:pt x="50561" y="1387688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0" name="Google Shape;4730;p224"/>
            <p:cNvSpPr/>
            <p:nvPr/>
          </p:nvSpPr>
          <p:spPr>
            <a:xfrm>
              <a:off x="19249206" y="8662972"/>
              <a:ext cx="3099566" cy="3095630"/>
            </a:xfrm>
            <a:custGeom>
              <a:rect b="b" l="l" r="r" t="t"/>
              <a:pathLst>
                <a:path extrusionOk="0" h="3095630" w="3099566">
                  <a:moveTo>
                    <a:pt x="2244557" y="2931807"/>
                  </a:moveTo>
                  <a:cubicBezTo>
                    <a:pt x="2035619" y="3036596"/>
                    <a:pt x="1799597" y="3095631"/>
                    <a:pt x="1549776" y="3095631"/>
                  </a:cubicBezTo>
                  <a:cubicBezTo>
                    <a:pt x="693847" y="3095631"/>
                    <a:pt x="0" y="2402662"/>
                    <a:pt x="0" y="1547818"/>
                  </a:cubicBezTo>
                  <a:cubicBezTo>
                    <a:pt x="0" y="692969"/>
                    <a:pt x="693847" y="0"/>
                    <a:pt x="1549776" y="0"/>
                  </a:cubicBezTo>
                  <a:cubicBezTo>
                    <a:pt x="2405720" y="0"/>
                    <a:pt x="3099567" y="692969"/>
                    <a:pt x="3099567" y="1547818"/>
                  </a:cubicBezTo>
                  <a:cubicBezTo>
                    <a:pt x="3099567" y="2014729"/>
                    <a:pt x="2892578" y="2433411"/>
                    <a:pt x="2565114" y="2717168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1" name="Google Shape;4731;p224"/>
            <p:cNvSpPr/>
            <p:nvPr/>
          </p:nvSpPr>
          <p:spPr>
            <a:xfrm>
              <a:off x="20745637" y="9143257"/>
              <a:ext cx="1175665" cy="1067532"/>
            </a:xfrm>
            <a:custGeom>
              <a:rect b="b" l="l" r="r" t="t"/>
              <a:pathLst>
                <a:path extrusionOk="0" h="1067532" w="1175665">
                  <a:moveTo>
                    <a:pt x="1175665" y="0"/>
                  </a:moveTo>
                  <a:lnTo>
                    <a:pt x="0" y="1067533"/>
                  </a:ln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2" name="Google Shape;4732;p224"/>
            <p:cNvSpPr/>
            <p:nvPr/>
          </p:nvSpPr>
          <p:spPr>
            <a:xfrm>
              <a:off x="17325414" y="10210789"/>
              <a:ext cx="855011" cy="1601187"/>
            </a:xfrm>
            <a:custGeom>
              <a:rect b="b" l="l" r="r" t="t"/>
              <a:pathLst>
                <a:path extrusionOk="0" h="1601187" w="855011">
                  <a:moveTo>
                    <a:pt x="855012" y="0"/>
                  </a:moveTo>
                  <a:lnTo>
                    <a:pt x="0" y="1601187"/>
                  </a:ln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3" name="Google Shape;4733;p224"/>
            <p:cNvSpPr/>
            <p:nvPr/>
          </p:nvSpPr>
          <p:spPr>
            <a:xfrm>
              <a:off x="16470305" y="9250010"/>
              <a:ext cx="213777" cy="213507"/>
            </a:xfrm>
            <a:custGeom>
              <a:rect b="b" l="l" r="r" t="t"/>
              <a:pathLst>
                <a:path extrusionOk="0" h="213507" w="21377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4" name="Google Shape;4734;p224"/>
            <p:cNvSpPr/>
            <p:nvPr/>
          </p:nvSpPr>
          <p:spPr>
            <a:xfrm>
              <a:off x="16470305" y="9250010"/>
              <a:ext cx="213777" cy="213507"/>
            </a:xfrm>
            <a:custGeom>
              <a:rect b="b" l="l" r="r" t="t"/>
              <a:pathLst>
                <a:path extrusionOk="0" h="213507" w="213777">
                  <a:moveTo>
                    <a:pt x="106888" y="213507"/>
                  </a:moveTo>
                  <a:cubicBezTo>
                    <a:pt x="165921" y="213507"/>
                    <a:pt x="213777" y="165711"/>
                    <a:pt x="213777" y="106752"/>
                  </a:cubicBezTo>
                  <a:cubicBezTo>
                    <a:pt x="213777" y="47794"/>
                    <a:pt x="165921" y="0"/>
                    <a:pt x="106888" y="0"/>
                  </a:cubicBezTo>
                  <a:cubicBezTo>
                    <a:pt x="47855" y="0"/>
                    <a:pt x="0" y="47794"/>
                    <a:pt x="0" y="106752"/>
                  </a:cubicBezTo>
                  <a:cubicBezTo>
                    <a:pt x="0" y="165711"/>
                    <a:pt x="47855" y="213507"/>
                    <a:pt x="106888" y="21350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5" name="Google Shape;4735;p224"/>
            <p:cNvSpPr/>
            <p:nvPr/>
          </p:nvSpPr>
          <p:spPr>
            <a:xfrm>
              <a:off x="21386878" y="11491728"/>
              <a:ext cx="213770" cy="213499"/>
            </a:xfrm>
            <a:custGeom>
              <a:rect b="b" l="l" r="r" t="t"/>
              <a:pathLst>
                <a:path extrusionOk="0" h="213499" w="21377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6" name="Google Shape;4736;p224"/>
            <p:cNvSpPr/>
            <p:nvPr/>
          </p:nvSpPr>
          <p:spPr>
            <a:xfrm>
              <a:off x="21386878" y="11491728"/>
              <a:ext cx="213770" cy="213499"/>
            </a:xfrm>
            <a:custGeom>
              <a:rect b="b" l="l" r="r" t="t"/>
              <a:pathLst>
                <a:path extrusionOk="0" h="213499" w="213770">
                  <a:moveTo>
                    <a:pt x="106885" y="213499"/>
                  </a:moveTo>
                  <a:cubicBezTo>
                    <a:pt x="165911" y="213499"/>
                    <a:pt x="213770" y="165701"/>
                    <a:pt x="213770" y="106749"/>
                  </a:cubicBezTo>
                  <a:cubicBezTo>
                    <a:pt x="213770" y="47784"/>
                    <a:pt x="165911" y="0"/>
                    <a:pt x="106885" y="0"/>
                  </a:cubicBezTo>
                  <a:cubicBezTo>
                    <a:pt x="47845" y="0"/>
                    <a:pt x="0" y="47784"/>
                    <a:pt x="0" y="106749"/>
                  </a:cubicBezTo>
                  <a:cubicBezTo>
                    <a:pt x="0" y="165701"/>
                    <a:pt x="47845" y="213499"/>
                    <a:pt x="106885" y="213499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37" name="Google Shape;4737;p224"/>
          <p:cNvGrpSpPr/>
          <p:nvPr/>
        </p:nvGrpSpPr>
        <p:grpSpPr>
          <a:xfrm>
            <a:off x="7778157" y="6514650"/>
            <a:ext cx="3918829" cy="3585612"/>
            <a:chOff x="9558999" y="8006206"/>
            <a:chExt cx="4816061" cy="4406553"/>
          </a:xfrm>
        </p:grpSpPr>
        <p:sp>
          <p:nvSpPr>
            <p:cNvPr id="4738" name="Google Shape;4738;p224"/>
            <p:cNvSpPr/>
            <p:nvPr/>
          </p:nvSpPr>
          <p:spPr>
            <a:xfrm>
              <a:off x="10388403" y="8632411"/>
              <a:ext cx="3157286" cy="3153984"/>
            </a:xfrm>
            <a:custGeom>
              <a:rect b="b" l="l" r="r" t="t"/>
              <a:pathLst>
                <a:path extrusionOk="0" h="3153984" w="3157286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9" name="Google Shape;4739;p224"/>
            <p:cNvSpPr/>
            <p:nvPr/>
          </p:nvSpPr>
          <p:spPr>
            <a:xfrm>
              <a:off x="10388403" y="8632411"/>
              <a:ext cx="3157286" cy="3153984"/>
            </a:xfrm>
            <a:custGeom>
              <a:rect b="b" l="l" r="r" t="t"/>
              <a:pathLst>
                <a:path extrusionOk="0" h="3153984" w="3157286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0" name="Google Shape;4740;p224"/>
            <p:cNvSpPr/>
            <p:nvPr/>
          </p:nvSpPr>
          <p:spPr>
            <a:xfrm>
              <a:off x="12692026" y="10871669"/>
              <a:ext cx="306340" cy="306020"/>
            </a:xfrm>
            <a:custGeom>
              <a:rect b="b" l="l" r="r" t="t"/>
              <a:pathLst>
                <a:path extrusionOk="0" h="306020" w="30634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cap="flat" cmpd="sng" w="30165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1" name="Google Shape;4741;p224"/>
            <p:cNvSpPr/>
            <p:nvPr/>
          </p:nvSpPr>
          <p:spPr>
            <a:xfrm>
              <a:off x="13458699" y="8347109"/>
              <a:ext cx="437635" cy="437187"/>
            </a:xfrm>
            <a:custGeom>
              <a:rect b="b" l="l" r="r" t="t"/>
              <a:pathLst>
                <a:path extrusionOk="0" h="437187" w="437635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2" name="Google Shape;4742;p224"/>
            <p:cNvSpPr/>
            <p:nvPr/>
          </p:nvSpPr>
          <p:spPr>
            <a:xfrm>
              <a:off x="9558999" y="10209426"/>
              <a:ext cx="4816061" cy="13910"/>
            </a:xfrm>
            <a:custGeom>
              <a:rect b="b" l="l" r="r" t="t"/>
              <a:pathLst>
                <a:path extrusionOk="0" h="13910" w="4816061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3" name="Google Shape;4743;p224"/>
            <p:cNvSpPr/>
            <p:nvPr/>
          </p:nvSpPr>
          <p:spPr>
            <a:xfrm>
              <a:off x="11967086" y="8006206"/>
              <a:ext cx="13924" cy="4406553"/>
            </a:xfrm>
            <a:custGeom>
              <a:rect b="b" l="l" r="r" t="t"/>
              <a:pathLst>
                <a:path extrusionOk="0" h="4406553" w="13924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4" name="Google Shape;4744;p224"/>
            <p:cNvSpPr/>
            <p:nvPr/>
          </p:nvSpPr>
          <p:spPr>
            <a:xfrm>
              <a:off x="9851415" y="10050978"/>
              <a:ext cx="306340" cy="306020"/>
            </a:xfrm>
            <a:custGeom>
              <a:rect b="b" l="l" r="r" t="t"/>
              <a:pathLst>
                <a:path extrusionOk="0" h="306020" w="30634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cap="flat" cmpd="sng" w="30165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5" name="Google Shape;4745;p224"/>
          <p:cNvGrpSpPr/>
          <p:nvPr/>
        </p:nvGrpSpPr>
        <p:grpSpPr>
          <a:xfrm>
            <a:off x="1892755" y="6371110"/>
            <a:ext cx="3918829" cy="3875137"/>
            <a:chOff x="2326109" y="7829802"/>
            <a:chExt cx="4816061" cy="4762366"/>
          </a:xfrm>
        </p:grpSpPr>
        <p:sp>
          <p:nvSpPr>
            <p:cNvPr id="4746" name="Google Shape;4746;p224"/>
            <p:cNvSpPr/>
            <p:nvPr/>
          </p:nvSpPr>
          <p:spPr>
            <a:xfrm>
              <a:off x="3216248" y="9993516"/>
              <a:ext cx="2247734" cy="1730991"/>
            </a:xfrm>
            <a:custGeom>
              <a:rect b="b" l="l" r="r" t="t"/>
              <a:pathLst>
                <a:path extrusionOk="0" h="1730991" w="2247734">
                  <a:moveTo>
                    <a:pt x="368327" y="0"/>
                  </a:moveTo>
                  <a:cubicBezTo>
                    <a:pt x="-33277" y="606920"/>
                    <a:pt x="-125954" y="1231918"/>
                    <a:pt x="187297" y="1544257"/>
                  </a:cubicBezTo>
                  <a:cubicBezTo>
                    <a:pt x="590349" y="1946135"/>
                    <a:pt x="1512796" y="1677948"/>
                    <a:pt x="2247735" y="945140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7" name="Google Shape;4747;p224"/>
            <p:cNvSpPr/>
            <p:nvPr/>
          </p:nvSpPr>
          <p:spPr>
            <a:xfrm>
              <a:off x="4004298" y="8697561"/>
              <a:ext cx="2247725" cy="1296052"/>
            </a:xfrm>
            <a:custGeom>
              <a:rect b="b" l="l" r="r" t="t"/>
              <a:pathLst>
                <a:path extrusionOk="0" h="1296052" w="2247725">
                  <a:moveTo>
                    <a:pt x="2113568" y="1296052"/>
                  </a:moveTo>
                  <a:cubicBezTo>
                    <a:pt x="2302107" y="842428"/>
                    <a:pt x="2298612" y="424123"/>
                    <a:pt x="2060432" y="186733"/>
                  </a:cubicBezTo>
                  <a:cubicBezTo>
                    <a:pt x="1657386" y="-215145"/>
                    <a:pt x="734925" y="53048"/>
                    <a:pt x="0" y="785850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8" name="Google Shape;4748;p224"/>
            <p:cNvSpPr/>
            <p:nvPr/>
          </p:nvSpPr>
          <p:spPr>
            <a:xfrm>
              <a:off x="3702058" y="8334665"/>
              <a:ext cx="2064045" cy="3752631"/>
            </a:xfrm>
            <a:custGeom>
              <a:rect b="b" l="l" r="r" t="t"/>
              <a:pathLst>
                <a:path extrusionOk="0" h="3752631" w="2064045">
                  <a:moveTo>
                    <a:pt x="681085" y="3641336"/>
                  </a:moveTo>
                  <a:cubicBezTo>
                    <a:pt x="790644" y="3713312"/>
                    <a:pt x="908752" y="3752632"/>
                    <a:pt x="1032026" y="3752632"/>
                  </a:cubicBezTo>
                  <a:cubicBezTo>
                    <a:pt x="1601987" y="3752632"/>
                    <a:pt x="2064045" y="2912540"/>
                    <a:pt x="2064045" y="1876320"/>
                  </a:cubicBezTo>
                  <a:cubicBezTo>
                    <a:pt x="2064045" y="840103"/>
                    <a:pt x="1601987" y="0"/>
                    <a:pt x="1032026" y="0"/>
                  </a:cubicBezTo>
                  <a:cubicBezTo>
                    <a:pt x="462052" y="0"/>
                    <a:pt x="0" y="840103"/>
                    <a:pt x="0" y="1876320"/>
                  </a:cubicBezTo>
                  <a:cubicBezTo>
                    <a:pt x="0" y="2315158"/>
                    <a:pt x="82900" y="2718883"/>
                    <a:pt x="221700" y="3038525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9" name="Google Shape;4749;p224"/>
            <p:cNvSpPr/>
            <p:nvPr/>
          </p:nvSpPr>
          <p:spPr>
            <a:xfrm>
              <a:off x="2326109" y="10210985"/>
              <a:ext cx="4816061" cy="13884"/>
            </a:xfrm>
            <a:custGeom>
              <a:rect b="b" l="l" r="r" t="t"/>
              <a:pathLst>
                <a:path extrusionOk="0" h="13884" w="4816061">
                  <a:moveTo>
                    <a:pt x="0" y="0"/>
                  </a:moveTo>
                  <a:lnTo>
                    <a:pt x="4816062" y="0"/>
                  </a:ln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0" name="Google Shape;4750;p224"/>
            <p:cNvSpPr/>
            <p:nvPr/>
          </p:nvSpPr>
          <p:spPr>
            <a:xfrm>
              <a:off x="4734084" y="7829802"/>
              <a:ext cx="13924" cy="4762366"/>
            </a:xfrm>
            <a:custGeom>
              <a:rect b="b" l="l" r="r" t="t"/>
              <a:pathLst>
                <a:path extrusionOk="0" h="4762366" w="13924">
                  <a:moveTo>
                    <a:pt x="0" y="0"/>
                  </a:moveTo>
                  <a:lnTo>
                    <a:pt x="0" y="4762366"/>
                  </a:ln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1" name="Google Shape;4751;p224"/>
            <p:cNvSpPr/>
            <p:nvPr/>
          </p:nvSpPr>
          <p:spPr>
            <a:xfrm>
              <a:off x="5610399" y="10055620"/>
              <a:ext cx="306340" cy="305452"/>
            </a:xfrm>
            <a:custGeom>
              <a:rect b="b" l="l" r="r" t="t"/>
              <a:pathLst>
                <a:path extrusionOk="0" h="305452" w="306340">
                  <a:moveTo>
                    <a:pt x="153170" y="305453"/>
                  </a:moveTo>
                  <a:cubicBezTo>
                    <a:pt x="237762" y="305453"/>
                    <a:pt x="306340" y="237073"/>
                    <a:pt x="306340" y="152726"/>
                  </a:cubicBezTo>
                  <a:cubicBezTo>
                    <a:pt x="306340" y="68380"/>
                    <a:pt x="237762" y="0"/>
                    <a:pt x="153170" y="0"/>
                  </a:cubicBezTo>
                  <a:cubicBezTo>
                    <a:pt x="68578" y="0"/>
                    <a:pt x="0" y="68380"/>
                    <a:pt x="0" y="152726"/>
                  </a:cubicBezTo>
                  <a:cubicBezTo>
                    <a:pt x="0" y="237073"/>
                    <a:pt x="68578" y="305453"/>
                    <a:pt x="153170" y="305453"/>
                  </a:cubicBezTo>
                  <a:close/>
                </a:path>
              </a:pathLst>
            </a:custGeom>
            <a:solidFill>
              <a:srgbClr val="E6E6E6"/>
            </a:solidFill>
            <a:ln cap="flat" cmpd="sng" w="30165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2" name="Google Shape;4752;p224"/>
            <p:cNvSpPr/>
            <p:nvPr/>
          </p:nvSpPr>
          <p:spPr>
            <a:xfrm>
              <a:off x="2643056" y="10022465"/>
              <a:ext cx="378125" cy="377039"/>
            </a:xfrm>
            <a:custGeom>
              <a:rect b="b" l="l" r="r" t="t"/>
              <a:pathLst>
                <a:path extrusionOk="0" h="377039" w="378125">
                  <a:moveTo>
                    <a:pt x="189064" y="377039"/>
                  </a:moveTo>
                  <a:cubicBezTo>
                    <a:pt x="293480" y="377039"/>
                    <a:pt x="378126" y="292637"/>
                    <a:pt x="378126" y="188520"/>
                  </a:cubicBezTo>
                  <a:cubicBezTo>
                    <a:pt x="378126" y="84402"/>
                    <a:pt x="293480" y="0"/>
                    <a:pt x="189064" y="0"/>
                  </a:cubicBezTo>
                  <a:cubicBezTo>
                    <a:pt x="84646" y="0"/>
                    <a:pt x="0" y="84402"/>
                    <a:pt x="0" y="188520"/>
                  </a:cubicBezTo>
                  <a:cubicBezTo>
                    <a:pt x="0" y="292637"/>
                    <a:pt x="84646" y="377039"/>
                    <a:pt x="189064" y="377039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53" name="Google Shape;4753;p224"/>
          <p:cNvGrpSpPr/>
          <p:nvPr/>
        </p:nvGrpSpPr>
        <p:grpSpPr>
          <a:xfrm>
            <a:off x="12644967" y="3306271"/>
            <a:ext cx="6207978" cy="2446177"/>
            <a:chOff x="15540085" y="4063255"/>
            <a:chExt cx="7629320" cy="3006239"/>
          </a:xfrm>
        </p:grpSpPr>
        <p:sp>
          <p:nvSpPr>
            <p:cNvPr id="4754" name="Google Shape;4754;p224"/>
            <p:cNvSpPr/>
            <p:nvPr/>
          </p:nvSpPr>
          <p:spPr>
            <a:xfrm>
              <a:off x="19382588" y="4063257"/>
              <a:ext cx="13780" cy="3006237"/>
            </a:xfrm>
            <a:custGeom>
              <a:rect b="b" l="l" r="r" t="t"/>
              <a:pathLst>
                <a:path extrusionOk="0" h="3006237" w="1378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5" name="Google Shape;4755;p224"/>
            <p:cNvSpPr/>
            <p:nvPr/>
          </p:nvSpPr>
          <p:spPr>
            <a:xfrm>
              <a:off x="18878480" y="4063257"/>
              <a:ext cx="504108" cy="3006237"/>
            </a:xfrm>
            <a:custGeom>
              <a:rect b="b" l="l" r="r" t="t"/>
              <a:pathLst>
                <a:path extrusionOk="0" h="3006237" w="504108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6" name="Google Shape;4756;p224"/>
            <p:cNvSpPr/>
            <p:nvPr/>
          </p:nvSpPr>
          <p:spPr>
            <a:xfrm>
              <a:off x="18375984" y="4063257"/>
              <a:ext cx="1006617" cy="3006237"/>
            </a:xfrm>
            <a:custGeom>
              <a:rect b="b" l="l" r="r" t="t"/>
              <a:pathLst>
                <a:path extrusionOk="0" h="3006237" w="1006617">
                  <a:moveTo>
                    <a:pt x="503309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9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9" y="30062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7" name="Google Shape;4757;p224"/>
            <p:cNvSpPr/>
            <p:nvPr/>
          </p:nvSpPr>
          <p:spPr>
            <a:xfrm>
              <a:off x="17874357" y="4063257"/>
              <a:ext cx="1508120" cy="3006237"/>
            </a:xfrm>
            <a:custGeom>
              <a:rect b="b" l="l" r="r" t="t"/>
              <a:pathLst>
                <a:path extrusionOk="0" h="3006237" w="1508120">
                  <a:moveTo>
                    <a:pt x="754067" y="3006237"/>
                  </a:moveTo>
                  <a:cubicBezTo>
                    <a:pt x="1170519" y="3006237"/>
                    <a:pt x="1508121" y="2333266"/>
                    <a:pt x="1508121" y="1503118"/>
                  </a:cubicBezTo>
                  <a:cubicBezTo>
                    <a:pt x="1508121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8" name="Google Shape;4758;p224"/>
            <p:cNvSpPr/>
            <p:nvPr/>
          </p:nvSpPr>
          <p:spPr>
            <a:xfrm>
              <a:off x="17371048" y="4063257"/>
              <a:ext cx="2011442" cy="3006237"/>
            </a:xfrm>
            <a:custGeom>
              <a:rect b="b" l="l" r="r" t="t"/>
              <a:pathLst>
                <a:path extrusionOk="0" h="3006237" w="2011442">
                  <a:moveTo>
                    <a:pt x="1005722" y="3006237"/>
                  </a:moveTo>
                  <a:cubicBezTo>
                    <a:pt x="1561175" y="3006237"/>
                    <a:pt x="2011443" y="2333266"/>
                    <a:pt x="2011443" y="1503118"/>
                  </a:cubicBezTo>
                  <a:cubicBezTo>
                    <a:pt x="2011443" y="672968"/>
                    <a:pt x="1561175" y="0"/>
                    <a:pt x="1005722" y="0"/>
                  </a:cubicBezTo>
                  <a:cubicBezTo>
                    <a:pt x="450282" y="0"/>
                    <a:pt x="0" y="672968"/>
                    <a:pt x="0" y="1503118"/>
                  </a:cubicBezTo>
                  <a:cubicBezTo>
                    <a:pt x="0" y="2333266"/>
                    <a:pt x="450282" y="3006237"/>
                    <a:pt x="1005722" y="30062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9" name="Google Shape;4759;p224"/>
            <p:cNvSpPr/>
            <p:nvPr/>
          </p:nvSpPr>
          <p:spPr>
            <a:xfrm>
              <a:off x="16868557" y="4063257"/>
              <a:ext cx="2513948" cy="3006237"/>
            </a:xfrm>
            <a:custGeom>
              <a:rect b="b" l="l" r="r" t="t"/>
              <a:pathLst>
                <a:path extrusionOk="0" h="3006237" w="2513948">
                  <a:moveTo>
                    <a:pt x="1256972" y="3006237"/>
                  </a:moveTo>
                  <a:cubicBezTo>
                    <a:pt x="1951192" y="3006237"/>
                    <a:pt x="2513948" y="2333266"/>
                    <a:pt x="2513948" y="1503118"/>
                  </a:cubicBezTo>
                  <a:cubicBezTo>
                    <a:pt x="2513948" y="672968"/>
                    <a:pt x="1951192" y="0"/>
                    <a:pt x="1256972" y="0"/>
                  </a:cubicBezTo>
                  <a:cubicBezTo>
                    <a:pt x="562766" y="0"/>
                    <a:pt x="0" y="672968"/>
                    <a:pt x="0" y="1503118"/>
                  </a:cubicBezTo>
                  <a:cubicBezTo>
                    <a:pt x="0" y="2333266"/>
                    <a:pt x="562766" y="3006237"/>
                    <a:pt x="1256972" y="30062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0" name="Google Shape;4760;p224"/>
            <p:cNvSpPr/>
            <p:nvPr/>
          </p:nvSpPr>
          <p:spPr>
            <a:xfrm>
              <a:off x="16366225" y="4063255"/>
              <a:ext cx="3016266" cy="3006238"/>
            </a:xfrm>
            <a:custGeom>
              <a:rect b="b" l="l" r="r" t="t"/>
              <a:pathLst>
                <a:path extrusionOk="0" h="3006238" w="3016266">
                  <a:moveTo>
                    <a:pt x="1508132" y="3006238"/>
                  </a:moveTo>
                  <a:cubicBezTo>
                    <a:pt x="2341049" y="3006238"/>
                    <a:pt x="3016266" y="2333267"/>
                    <a:pt x="3016266" y="1503119"/>
                  </a:cubicBezTo>
                  <a:cubicBezTo>
                    <a:pt x="3016266" y="672969"/>
                    <a:pt x="2341049" y="0"/>
                    <a:pt x="1508132" y="0"/>
                  </a:cubicBezTo>
                  <a:cubicBezTo>
                    <a:pt x="675214" y="0"/>
                    <a:pt x="0" y="672969"/>
                    <a:pt x="0" y="1503119"/>
                  </a:cubicBezTo>
                  <a:cubicBezTo>
                    <a:pt x="0" y="2333267"/>
                    <a:pt x="675214" y="3006238"/>
                    <a:pt x="1508132" y="3006238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1" name="Google Shape;4761;p224"/>
            <p:cNvSpPr/>
            <p:nvPr/>
          </p:nvSpPr>
          <p:spPr>
            <a:xfrm>
              <a:off x="19382588" y="4063257"/>
              <a:ext cx="13780" cy="3006237"/>
            </a:xfrm>
            <a:custGeom>
              <a:rect b="b" l="l" r="r" t="t"/>
              <a:pathLst>
                <a:path extrusionOk="0" h="3006237" w="13780">
                  <a:moveTo>
                    <a:pt x="0" y="3006237"/>
                  </a:moveTo>
                  <a:cubicBezTo>
                    <a:pt x="0" y="3006237"/>
                    <a:pt x="0" y="2333280"/>
                    <a:pt x="0" y="1503118"/>
                  </a:cubicBezTo>
                  <a:cubicBezTo>
                    <a:pt x="0" y="672961"/>
                    <a:pt x="0" y="0"/>
                    <a:pt x="0" y="0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2" name="Google Shape;4762;p224"/>
            <p:cNvSpPr/>
            <p:nvPr/>
          </p:nvSpPr>
          <p:spPr>
            <a:xfrm>
              <a:off x="19382505" y="4063257"/>
              <a:ext cx="504107" cy="3006237"/>
            </a:xfrm>
            <a:custGeom>
              <a:rect b="b" l="l" r="r" t="t"/>
              <a:pathLst>
                <a:path extrusionOk="0" h="3006237" w="504107">
                  <a:moveTo>
                    <a:pt x="252054" y="3006237"/>
                  </a:moveTo>
                  <a:cubicBezTo>
                    <a:pt x="391262" y="3006237"/>
                    <a:pt x="504108" y="2333266"/>
                    <a:pt x="504108" y="1503118"/>
                  </a:cubicBezTo>
                  <a:cubicBezTo>
                    <a:pt x="504108" y="672968"/>
                    <a:pt x="391262" y="0"/>
                    <a:pt x="252054" y="0"/>
                  </a:cubicBezTo>
                  <a:cubicBezTo>
                    <a:pt x="112846" y="0"/>
                    <a:pt x="0" y="672968"/>
                    <a:pt x="0" y="1503118"/>
                  </a:cubicBezTo>
                  <a:cubicBezTo>
                    <a:pt x="0" y="2333266"/>
                    <a:pt x="112846" y="3006237"/>
                    <a:pt x="252054" y="30062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3" name="Google Shape;4763;p224"/>
            <p:cNvSpPr/>
            <p:nvPr/>
          </p:nvSpPr>
          <p:spPr>
            <a:xfrm>
              <a:off x="19382505" y="4063257"/>
              <a:ext cx="1006617" cy="3006237"/>
            </a:xfrm>
            <a:custGeom>
              <a:rect b="b" l="l" r="r" t="t"/>
              <a:pathLst>
                <a:path extrusionOk="0" h="3006237" w="1006617">
                  <a:moveTo>
                    <a:pt x="503308" y="3006237"/>
                  </a:moveTo>
                  <a:cubicBezTo>
                    <a:pt x="781283" y="3006237"/>
                    <a:pt x="1006617" y="2333266"/>
                    <a:pt x="1006617" y="1503118"/>
                  </a:cubicBezTo>
                  <a:cubicBezTo>
                    <a:pt x="1006617" y="672968"/>
                    <a:pt x="781283" y="0"/>
                    <a:pt x="503308" y="0"/>
                  </a:cubicBezTo>
                  <a:cubicBezTo>
                    <a:pt x="225334" y="0"/>
                    <a:pt x="0" y="672968"/>
                    <a:pt x="0" y="1503118"/>
                  </a:cubicBezTo>
                  <a:cubicBezTo>
                    <a:pt x="0" y="2333266"/>
                    <a:pt x="225334" y="3006237"/>
                    <a:pt x="503308" y="30062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4" name="Google Shape;4764;p224"/>
            <p:cNvSpPr/>
            <p:nvPr/>
          </p:nvSpPr>
          <p:spPr>
            <a:xfrm>
              <a:off x="19382588" y="4063257"/>
              <a:ext cx="1508134" cy="3006237"/>
            </a:xfrm>
            <a:custGeom>
              <a:rect b="b" l="l" r="r" t="t"/>
              <a:pathLst>
                <a:path extrusionOk="0" h="3006237" w="1508134">
                  <a:moveTo>
                    <a:pt x="754067" y="3006237"/>
                  </a:moveTo>
                  <a:cubicBezTo>
                    <a:pt x="1170519" y="3006237"/>
                    <a:pt x="1508134" y="2333266"/>
                    <a:pt x="1508134" y="1503118"/>
                  </a:cubicBezTo>
                  <a:cubicBezTo>
                    <a:pt x="1508134" y="672968"/>
                    <a:pt x="1170519" y="0"/>
                    <a:pt x="754067" y="0"/>
                  </a:cubicBezTo>
                  <a:cubicBezTo>
                    <a:pt x="337601" y="0"/>
                    <a:pt x="0" y="672968"/>
                    <a:pt x="0" y="1503118"/>
                  </a:cubicBezTo>
                  <a:cubicBezTo>
                    <a:pt x="0" y="2333266"/>
                    <a:pt x="337601" y="3006237"/>
                    <a:pt x="754067" y="30062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5" name="Google Shape;4765;p224"/>
            <p:cNvSpPr/>
            <p:nvPr/>
          </p:nvSpPr>
          <p:spPr>
            <a:xfrm>
              <a:off x="19382588" y="4063257"/>
              <a:ext cx="2011443" cy="3006237"/>
            </a:xfrm>
            <a:custGeom>
              <a:rect b="b" l="l" r="r" t="t"/>
              <a:pathLst>
                <a:path extrusionOk="0" h="3006237" w="2011443">
                  <a:moveTo>
                    <a:pt x="1005722" y="3006237"/>
                  </a:moveTo>
                  <a:cubicBezTo>
                    <a:pt x="1561160" y="3006237"/>
                    <a:pt x="2011443" y="2333266"/>
                    <a:pt x="2011443" y="1503118"/>
                  </a:cubicBezTo>
                  <a:cubicBezTo>
                    <a:pt x="2011443" y="672968"/>
                    <a:pt x="1561160" y="0"/>
                    <a:pt x="1005722" y="0"/>
                  </a:cubicBezTo>
                  <a:cubicBezTo>
                    <a:pt x="450268" y="0"/>
                    <a:pt x="0" y="672968"/>
                    <a:pt x="0" y="1503118"/>
                  </a:cubicBezTo>
                  <a:cubicBezTo>
                    <a:pt x="0" y="2333266"/>
                    <a:pt x="450268" y="3006237"/>
                    <a:pt x="1005722" y="30062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6" name="Google Shape;4766;p224"/>
            <p:cNvSpPr/>
            <p:nvPr/>
          </p:nvSpPr>
          <p:spPr>
            <a:xfrm>
              <a:off x="19382588" y="4063257"/>
              <a:ext cx="2513952" cy="3006237"/>
            </a:xfrm>
            <a:custGeom>
              <a:rect b="b" l="l" r="r" t="t"/>
              <a:pathLst>
                <a:path extrusionOk="0" h="3006237" w="2513952">
                  <a:moveTo>
                    <a:pt x="1256976" y="3006237"/>
                  </a:moveTo>
                  <a:cubicBezTo>
                    <a:pt x="1951182" y="3006237"/>
                    <a:pt x="2513952" y="2333266"/>
                    <a:pt x="2513952" y="1503118"/>
                  </a:cubicBezTo>
                  <a:cubicBezTo>
                    <a:pt x="2513952" y="672968"/>
                    <a:pt x="1951182" y="0"/>
                    <a:pt x="1256976" y="0"/>
                  </a:cubicBezTo>
                  <a:cubicBezTo>
                    <a:pt x="562770" y="0"/>
                    <a:pt x="0" y="672968"/>
                    <a:pt x="0" y="1503118"/>
                  </a:cubicBezTo>
                  <a:cubicBezTo>
                    <a:pt x="0" y="2333266"/>
                    <a:pt x="562770" y="3006237"/>
                    <a:pt x="1256976" y="30062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7" name="Google Shape;4767;p224"/>
            <p:cNvSpPr/>
            <p:nvPr/>
          </p:nvSpPr>
          <p:spPr>
            <a:xfrm>
              <a:off x="19382588" y="4063257"/>
              <a:ext cx="3016268" cy="3006237"/>
            </a:xfrm>
            <a:custGeom>
              <a:rect b="b" l="l" r="r" t="t"/>
              <a:pathLst>
                <a:path extrusionOk="0" h="3006237" w="3016268">
                  <a:moveTo>
                    <a:pt x="1508134" y="3006237"/>
                  </a:moveTo>
                  <a:cubicBezTo>
                    <a:pt x="2341052" y="3006237"/>
                    <a:pt x="3016269" y="2333266"/>
                    <a:pt x="3016269" y="1503118"/>
                  </a:cubicBezTo>
                  <a:cubicBezTo>
                    <a:pt x="3016269" y="672968"/>
                    <a:pt x="2341052" y="0"/>
                    <a:pt x="1508134" y="0"/>
                  </a:cubicBezTo>
                  <a:cubicBezTo>
                    <a:pt x="675217" y="0"/>
                    <a:pt x="0" y="672968"/>
                    <a:pt x="0" y="1503118"/>
                  </a:cubicBezTo>
                  <a:cubicBezTo>
                    <a:pt x="0" y="2333266"/>
                    <a:pt x="675217" y="3006237"/>
                    <a:pt x="1508134" y="3006237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8" name="Google Shape;4768;p224"/>
            <p:cNvSpPr/>
            <p:nvPr/>
          </p:nvSpPr>
          <p:spPr>
            <a:xfrm>
              <a:off x="19233183" y="5389553"/>
              <a:ext cx="303164" cy="302162"/>
            </a:xfrm>
            <a:custGeom>
              <a:rect b="b" l="l" r="r" t="t"/>
              <a:pathLst>
                <a:path extrusionOk="0" h="302162" w="303164">
                  <a:moveTo>
                    <a:pt x="151582" y="302162"/>
                  </a:moveTo>
                  <a:cubicBezTo>
                    <a:pt x="235297" y="302162"/>
                    <a:pt x="303165" y="234520"/>
                    <a:pt x="303165" y="151084"/>
                  </a:cubicBezTo>
                  <a:cubicBezTo>
                    <a:pt x="303165" y="67634"/>
                    <a:pt x="235297" y="0"/>
                    <a:pt x="151582" y="0"/>
                  </a:cubicBezTo>
                  <a:cubicBezTo>
                    <a:pt x="67867" y="0"/>
                    <a:pt x="0" y="67634"/>
                    <a:pt x="0" y="151084"/>
                  </a:cubicBezTo>
                  <a:cubicBezTo>
                    <a:pt x="0" y="234520"/>
                    <a:pt x="67867" y="302162"/>
                    <a:pt x="151582" y="302162"/>
                  </a:cubicBezTo>
                  <a:close/>
                </a:path>
              </a:pathLst>
            </a:custGeom>
            <a:solidFill>
              <a:srgbClr val="E6E6E6"/>
            </a:solidFill>
            <a:ln cap="flat" cmpd="sng" w="29877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9" name="Google Shape;4769;p224"/>
            <p:cNvSpPr/>
            <p:nvPr/>
          </p:nvSpPr>
          <p:spPr>
            <a:xfrm>
              <a:off x="16145014" y="5342021"/>
              <a:ext cx="442218" cy="440753"/>
            </a:xfrm>
            <a:custGeom>
              <a:rect b="b" l="l" r="r" t="t"/>
              <a:pathLst>
                <a:path extrusionOk="0" h="440753" w="442218">
                  <a:moveTo>
                    <a:pt x="221109" y="440753"/>
                  </a:moveTo>
                  <a:cubicBezTo>
                    <a:pt x="343224" y="440753"/>
                    <a:pt x="442218" y="342085"/>
                    <a:pt x="442218" y="220371"/>
                  </a:cubicBezTo>
                  <a:cubicBezTo>
                    <a:pt x="442218" y="98671"/>
                    <a:pt x="343224" y="0"/>
                    <a:pt x="221109" y="0"/>
                  </a:cubicBezTo>
                  <a:cubicBezTo>
                    <a:pt x="98994" y="0"/>
                    <a:pt x="0" y="98671"/>
                    <a:pt x="0" y="220371"/>
                  </a:cubicBezTo>
                  <a:cubicBezTo>
                    <a:pt x="0" y="342085"/>
                    <a:pt x="98994" y="440753"/>
                    <a:pt x="221109" y="440753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0" name="Google Shape;4770;p224"/>
            <p:cNvSpPr/>
            <p:nvPr/>
          </p:nvSpPr>
          <p:spPr>
            <a:xfrm>
              <a:off x="15540085" y="5452160"/>
              <a:ext cx="221208" cy="220464"/>
            </a:xfrm>
            <a:custGeom>
              <a:rect b="b" l="l" r="r" t="t"/>
              <a:pathLst>
                <a:path extrusionOk="0" h="220464" w="221208">
                  <a:moveTo>
                    <a:pt x="110604" y="220464"/>
                  </a:moveTo>
                  <a:cubicBezTo>
                    <a:pt x="171689" y="220464"/>
                    <a:pt x="221208" y="171117"/>
                    <a:pt x="221208" y="110232"/>
                  </a:cubicBezTo>
                  <a:cubicBezTo>
                    <a:pt x="221208" y="49348"/>
                    <a:pt x="171689" y="0"/>
                    <a:pt x="110604" y="0"/>
                  </a:cubicBezTo>
                  <a:cubicBezTo>
                    <a:pt x="49519" y="0"/>
                    <a:pt x="0" y="49348"/>
                    <a:pt x="0" y="110232"/>
                  </a:cubicBezTo>
                  <a:cubicBezTo>
                    <a:pt x="0" y="171117"/>
                    <a:pt x="49519" y="220464"/>
                    <a:pt x="110604" y="22046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1" name="Google Shape;4771;p224"/>
            <p:cNvSpPr/>
            <p:nvPr/>
          </p:nvSpPr>
          <p:spPr>
            <a:xfrm>
              <a:off x="22948192" y="5452160"/>
              <a:ext cx="221213" cy="220464"/>
            </a:xfrm>
            <a:custGeom>
              <a:rect b="b" l="l" r="r" t="t"/>
              <a:pathLst>
                <a:path extrusionOk="0" h="220464" w="221213">
                  <a:moveTo>
                    <a:pt x="110600" y="220464"/>
                  </a:moveTo>
                  <a:cubicBezTo>
                    <a:pt x="171688" y="220464"/>
                    <a:pt x="221214" y="171117"/>
                    <a:pt x="221214" y="110232"/>
                  </a:cubicBezTo>
                  <a:cubicBezTo>
                    <a:pt x="221214" y="49348"/>
                    <a:pt x="171688" y="0"/>
                    <a:pt x="110600" y="0"/>
                  </a:cubicBezTo>
                  <a:cubicBezTo>
                    <a:pt x="49512" y="0"/>
                    <a:pt x="0" y="49348"/>
                    <a:pt x="0" y="110232"/>
                  </a:cubicBezTo>
                  <a:cubicBezTo>
                    <a:pt x="0" y="171117"/>
                    <a:pt x="49512" y="220464"/>
                    <a:pt x="110600" y="22046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2" name="Google Shape;4772;p224"/>
            <p:cNvSpPr/>
            <p:nvPr/>
          </p:nvSpPr>
          <p:spPr>
            <a:xfrm>
              <a:off x="22177767" y="5342021"/>
              <a:ext cx="442206" cy="440753"/>
            </a:xfrm>
            <a:custGeom>
              <a:rect b="b" l="l" r="r" t="t"/>
              <a:pathLst>
                <a:path extrusionOk="0" h="440753" w="442206">
                  <a:moveTo>
                    <a:pt x="221103" y="440753"/>
                  </a:moveTo>
                  <a:cubicBezTo>
                    <a:pt x="343224" y="440753"/>
                    <a:pt x="442207" y="342085"/>
                    <a:pt x="442207" y="220371"/>
                  </a:cubicBezTo>
                  <a:cubicBezTo>
                    <a:pt x="442207" y="98671"/>
                    <a:pt x="343224" y="0"/>
                    <a:pt x="221103" y="0"/>
                  </a:cubicBezTo>
                  <a:cubicBezTo>
                    <a:pt x="98983" y="0"/>
                    <a:pt x="0" y="98671"/>
                    <a:pt x="0" y="220371"/>
                  </a:cubicBezTo>
                  <a:cubicBezTo>
                    <a:pt x="0" y="342085"/>
                    <a:pt x="98983" y="440753"/>
                    <a:pt x="221103" y="440753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73" name="Google Shape;4773;p224"/>
          <p:cNvGrpSpPr/>
          <p:nvPr/>
        </p:nvGrpSpPr>
        <p:grpSpPr>
          <a:xfrm>
            <a:off x="7302150" y="3306322"/>
            <a:ext cx="4864264" cy="2437682"/>
            <a:chOff x="8974008" y="4063318"/>
            <a:chExt cx="5977957" cy="2995799"/>
          </a:xfrm>
        </p:grpSpPr>
        <p:sp>
          <p:nvSpPr>
            <p:cNvPr id="4774" name="Google Shape;4774;p224"/>
            <p:cNvSpPr/>
            <p:nvPr/>
          </p:nvSpPr>
          <p:spPr>
            <a:xfrm>
              <a:off x="11962952" y="4063318"/>
              <a:ext cx="13765" cy="2995799"/>
            </a:xfrm>
            <a:custGeom>
              <a:rect b="b" l="l" r="r" t="t"/>
              <a:pathLst>
                <a:path extrusionOk="0" h="2995799" w="13765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5" name="Google Shape;4775;p224"/>
            <p:cNvSpPr/>
            <p:nvPr/>
          </p:nvSpPr>
          <p:spPr>
            <a:xfrm>
              <a:off x="11463521" y="4063318"/>
              <a:ext cx="499527" cy="2995799"/>
            </a:xfrm>
            <a:custGeom>
              <a:rect b="b" l="l" r="r" t="t"/>
              <a:pathLst>
                <a:path extrusionOk="0" h="2995799" w="499527">
                  <a:moveTo>
                    <a:pt x="249770" y="2995800"/>
                  </a:moveTo>
                  <a:cubicBezTo>
                    <a:pt x="387712" y="2995800"/>
                    <a:pt x="499527" y="2325164"/>
                    <a:pt x="499527" y="1497893"/>
                  </a:cubicBezTo>
                  <a:cubicBezTo>
                    <a:pt x="499527" y="670632"/>
                    <a:pt x="387712" y="0"/>
                    <a:pt x="249770" y="0"/>
                  </a:cubicBezTo>
                  <a:cubicBezTo>
                    <a:pt x="111829" y="0"/>
                    <a:pt x="0" y="670632"/>
                    <a:pt x="0" y="1497893"/>
                  </a:cubicBezTo>
                  <a:cubicBezTo>
                    <a:pt x="0" y="2325164"/>
                    <a:pt x="111829" y="2995800"/>
                    <a:pt x="249770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6" name="Google Shape;4776;p224"/>
            <p:cNvSpPr/>
            <p:nvPr/>
          </p:nvSpPr>
          <p:spPr>
            <a:xfrm>
              <a:off x="10965564" y="4063318"/>
              <a:ext cx="997402" cy="2995799"/>
            </a:xfrm>
            <a:custGeom>
              <a:rect b="b" l="l" r="r" t="t"/>
              <a:pathLst>
                <a:path extrusionOk="0" h="2995799" w="997402">
                  <a:moveTo>
                    <a:pt x="498701" y="2995800"/>
                  </a:moveTo>
                  <a:cubicBezTo>
                    <a:pt x="774130" y="2995800"/>
                    <a:pt x="997402" y="2325164"/>
                    <a:pt x="997402" y="1497893"/>
                  </a:cubicBezTo>
                  <a:cubicBezTo>
                    <a:pt x="997402" y="670632"/>
                    <a:pt x="774130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7" name="Google Shape;4777;p224"/>
            <p:cNvSpPr/>
            <p:nvPr/>
          </p:nvSpPr>
          <p:spPr>
            <a:xfrm>
              <a:off x="10468473" y="4063318"/>
              <a:ext cx="1494479" cy="2995799"/>
            </a:xfrm>
            <a:custGeom>
              <a:rect b="b" l="l" r="r" t="t"/>
              <a:pathLst>
                <a:path extrusionOk="0" h="2995799" w="1494479">
                  <a:moveTo>
                    <a:pt x="747246" y="2995800"/>
                  </a:moveTo>
                  <a:cubicBezTo>
                    <a:pt x="1159928" y="2995800"/>
                    <a:pt x="1494479" y="2325164"/>
                    <a:pt x="1494479" y="1497893"/>
                  </a:cubicBezTo>
                  <a:cubicBezTo>
                    <a:pt x="1494479" y="670632"/>
                    <a:pt x="1159928" y="0"/>
                    <a:pt x="747246" y="0"/>
                  </a:cubicBezTo>
                  <a:cubicBezTo>
                    <a:pt x="334550" y="0"/>
                    <a:pt x="0" y="670632"/>
                    <a:pt x="0" y="1497893"/>
                  </a:cubicBezTo>
                  <a:cubicBezTo>
                    <a:pt x="0" y="2325164"/>
                    <a:pt x="334550" y="2995800"/>
                    <a:pt x="747246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8" name="Google Shape;4778;p224"/>
            <p:cNvSpPr/>
            <p:nvPr/>
          </p:nvSpPr>
          <p:spPr>
            <a:xfrm>
              <a:off x="9969703" y="4063318"/>
              <a:ext cx="1993331" cy="2995799"/>
            </a:xfrm>
            <a:custGeom>
              <a:rect b="b" l="l" r="r" t="t"/>
              <a:pathLst>
                <a:path extrusionOk="0" h="2995799" w="1993331">
                  <a:moveTo>
                    <a:pt x="996673" y="2995800"/>
                  </a:moveTo>
                  <a:cubicBezTo>
                    <a:pt x="1547118" y="2995800"/>
                    <a:pt x="1993332" y="2325164"/>
                    <a:pt x="1993332" y="1497893"/>
                  </a:cubicBezTo>
                  <a:cubicBezTo>
                    <a:pt x="1993332" y="670632"/>
                    <a:pt x="1547118" y="0"/>
                    <a:pt x="996673" y="0"/>
                  </a:cubicBezTo>
                  <a:cubicBezTo>
                    <a:pt x="446228" y="0"/>
                    <a:pt x="0" y="670632"/>
                    <a:pt x="0" y="1497893"/>
                  </a:cubicBezTo>
                  <a:cubicBezTo>
                    <a:pt x="0" y="2325164"/>
                    <a:pt x="446228" y="2995800"/>
                    <a:pt x="996673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9" name="Google Shape;4779;p224"/>
            <p:cNvSpPr/>
            <p:nvPr/>
          </p:nvSpPr>
          <p:spPr>
            <a:xfrm>
              <a:off x="9471816" y="4063318"/>
              <a:ext cx="2491219" cy="2995799"/>
            </a:xfrm>
            <a:custGeom>
              <a:rect b="b" l="l" r="r" t="t"/>
              <a:pathLst>
                <a:path extrusionOk="0" h="2995799" w="2491219">
                  <a:moveTo>
                    <a:pt x="1245616" y="2995800"/>
                  </a:moveTo>
                  <a:cubicBezTo>
                    <a:pt x="1933548" y="2995800"/>
                    <a:pt x="2491219" y="2325164"/>
                    <a:pt x="2491219" y="1497893"/>
                  </a:cubicBezTo>
                  <a:cubicBezTo>
                    <a:pt x="2491219" y="670632"/>
                    <a:pt x="1933548" y="0"/>
                    <a:pt x="1245616" y="0"/>
                  </a:cubicBezTo>
                  <a:cubicBezTo>
                    <a:pt x="557678" y="0"/>
                    <a:pt x="0" y="670632"/>
                    <a:pt x="0" y="1497893"/>
                  </a:cubicBezTo>
                  <a:cubicBezTo>
                    <a:pt x="0" y="2325164"/>
                    <a:pt x="557678" y="2995800"/>
                    <a:pt x="1245616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0" name="Google Shape;4780;p224"/>
            <p:cNvSpPr/>
            <p:nvPr/>
          </p:nvSpPr>
          <p:spPr>
            <a:xfrm>
              <a:off x="8974008" y="4063318"/>
              <a:ext cx="2988944" cy="2995799"/>
            </a:xfrm>
            <a:custGeom>
              <a:rect b="b" l="l" r="r" t="t"/>
              <a:pathLst>
                <a:path extrusionOk="0" h="2995799" w="2988944">
                  <a:moveTo>
                    <a:pt x="1494465" y="2995800"/>
                  </a:moveTo>
                  <a:cubicBezTo>
                    <a:pt x="2319844" y="2995800"/>
                    <a:pt x="2988945" y="2325164"/>
                    <a:pt x="2988945" y="1497893"/>
                  </a:cubicBezTo>
                  <a:cubicBezTo>
                    <a:pt x="2988945" y="670632"/>
                    <a:pt x="2319844" y="0"/>
                    <a:pt x="1494465" y="0"/>
                  </a:cubicBezTo>
                  <a:cubicBezTo>
                    <a:pt x="669097" y="0"/>
                    <a:pt x="0" y="670632"/>
                    <a:pt x="0" y="1497893"/>
                  </a:cubicBezTo>
                  <a:cubicBezTo>
                    <a:pt x="0" y="2325164"/>
                    <a:pt x="669097" y="2995800"/>
                    <a:pt x="1494465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1" name="Google Shape;4781;p224"/>
            <p:cNvSpPr/>
            <p:nvPr/>
          </p:nvSpPr>
          <p:spPr>
            <a:xfrm>
              <a:off x="11963035" y="4063318"/>
              <a:ext cx="13765" cy="2995799"/>
            </a:xfrm>
            <a:custGeom>
              <a:rect b="b" l="l" r="r" t="t"/>
              <a:pathLst>
                <a:path extrusionOk="0" h="2995799" w="13765">
                  <a:moveTo>
                    <a:pt x="0" y="2995800"/>
                  </a:moveTo>
                  <a:cubicBezTo>
                    <a:pt x="0" y="2995800"/>
                    <a:pt x="0" y="2325123"/>
                    <a:pt x="0" y="1497893"/>
                  </a:cubicBezTo>
                  <a:cubicBezTo>
                    <a:pt x="0" y="670669"/>
                    <a:pt x="0" y="0"/>
                    <a:pt x="0" y="0"/>
                  </a:cubicBez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2" name="Google Shape;4782;p224"/>
            <p:cNvSpPr/>
            <p:nvPr/>
          </p:nvSpPr>
          <p:spPr>
            <a:xfrm>
              <a:off x="11962952" y="4063318"/>
              <a:ext cx="499513" cy="2995799"/>
            </a:xfrm>
            <a:custGeom>
              <a:rect b="b" l="l" r="r" t="t"/>
              <a:pathLst>
                <a:path extrusionOk="0" h="2995799" w="499513">
                  <a:moveTo>
                    <a:pt x="249757" y="2995800"/>
                  </a:moveTo>
                  <a:cubicBezTo>
                    <a:pt x="387698" y="2995800"/>
                    <a:pt x="499513" y="2325164"/>
                    <a:pt x="499513" y="1497893"/>
                  </a:cubicBezTo>
                  <a:cubicBezTo>
                    <a:pt x="499513" y="670632"/>
                    <a:pt x="387698" y="0"/>
                    <a:pt x="249757" y="0"/>
                  </a:cubicBezTo>
                  <a:cubicBezTo>
                    <a:pt x="111815" y="0"/>
                    <a:pt x="0" y="670632"/>
                    <a:pt x="0" y="1497893"/>
                  </a:cubicBezTo>
                  <a:cubicBezTo>
                    <a:pt x="0" y="2325164"/>
                    <a:pt x="111815" y="2995800"/>
                    <a:pt x="249757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3" name="Google Shape;4783;p224"/>
            <p:cNvSpPr/>
            <p:nvPr/>
          </p:nvSpPr>
          <p:spPr>
            <a:xfrm>
              <a:off x="11963035" y="4063318"/>
              <a:ext cx="997402" cy="2995799"/>
            </a:xfrm>
            <a:custGeom>
              <a:rect b="b" l="l" r="r" t="t"/>
              <a:pathLst>
                <a:path extrusionOk="0" h="2995799" w="997402">
                  <a:moveTo>
                    <a:pt x="498701" y="2995800"/>
                  </a:moveTo>
                  <a:cubicBezTo>
                    <a:pt x="774116" y="2995800"/>
                    <a:pt x="997402" y="2325164"/>
                    <a:pt x="997402" y="1497893"/>
                  </a:cubicBezTo>
                  <a:cubicBezTo>
                    <a:pt x="997402" y="670632"/>
                    <a:pt x="774116" y="0"/>
                    <a:pt x="498701" y="0"/>
                  </a:cubicBezTo>
                  <a:cubicBezTo>
                    <a:pt x="223272" y="0"/>
                    <a:pt x="0" y="670632"/>
                    <a:pt x="0" y="1497893"/>
                  </a:cubicBezTo>
                  <a:cubicBezTo>
                    <a:pt x="0" y="2325164"/>
                    <a:pt x="223272" y="2995800"/>
                    <a:pt x="498701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4" name="Google Shape;4784;p224"/>
            <p:cNvSpPr/>
            <p:nvPr/>
          </p:nvSpPr>
          <p:spPr>
            <a:xfrm>
              <a:off x="11963035" y="4063318"/>
              <a:ext cx="1494465" cy="2995799"/>
            </a:xfrm>
            <a:custGeom>
              <a:rect b="b" l="l" r="r" t="t"/>
              <a:pathLst>
                <a:path extrusionOk="0" h="2995799" w="1494465">
                  <a:moveTo>
                    <a:pt x="747233" y="2995800"/>
                  </a:moveTo>
                  <a:cubicBezTo>
                    <a:pt x="1159915" y="2995800"/>
                    <a:pt x="1494465" y="2325164"/>
                    <a:pt x="1494465" y="1497893"/>
                  </a:cubicBezTo>
                  <a:cubicBezTo>
                    <a:pt x="1494465" y="670632"/>
                    <a:pt x="1159915" y="0"/>
                    <a:pt x="747233" y="0"/>
                  </a:cubicBezTo>
                  <a:cubicBezTo>
                    <a:pt x="334537" y="0"/>
                    <a:pt x="0" y="670632"/>
                    <a:pt x="0" y="1497893"/>
                  </a:cubicBezTo>
                  <a:cubicBezTo>
                    <a:pt x="0" y="2325164"/>
                    <a:pt x="334537" y="2995800"/>
                    <a:pt x="747233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5" name="Google Shape;4785;p224"/>
            <p:cNvSpPr/>
            <p:nvPr/>
          </p:nvSpPr>
          <p:spPr>
            <a:xfrm>
              <a:off x="11962952" y="4063318"/>
              <a:ext cx="1993331" cy="2995799"/>
            </a:xfrm>
            <a:custGeom>
              <a:rect b="b" l="l" r="r" t="t"/>
              <a:pathLst>
                <a:path extrusionOk="0" h="2995799" w="1993331">
                  <a:moveTo>
                    <a:pt x="996659" y="2995800"/>
                  </a:moveTo>
                  <a:cubicBezTo>
                    <a:pt x="1547104" y="2995800"/>
                    <a:pt x="1993332" y="2325164"/>
                    <a:pt x="1993332" y="1497893"/>
                  </a:cubicBezTo>
                  <a:cubicBezTo>
                    <a:pt x="1993332" y="670632"/>
                    <a:pt x="1547104" y="0"/>
                    <a:pt x="996659" y="0"/>
                  </a:cubicBezTo>
                  <a:cubicBezTo>
                    <a:pt x="446214" y="0"/>
                    <a:pt x="0" y="670632"/>
                    <a:pt x="0" y="1497893"/>
                  </a:cubicBezTo>
                  <a:cubicBezTo>
                    <a:pt x="0" y="2325164"/>
                    <a:pt x="446214" y="2995800"/>
                    <a:pt x="996659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6" name="Google Shape;4786;p224"/>
            <p:cNvSpPr/>
            <p:nvPr/>
          </p:nvSpPr>
          <p:spPr>
            <a:xfrm>
              <a:off x="11962952" y="4063318"/>
              <a:ext cx="2491220" cy="2995799"/>
            </a:xfrm>
            <a:custGeom>
              <a:rect b="b" l="l" r="r" t="t"/>
              <a:pathLst>
                <a:path extrusionOk="0" h="2995799" w="2491220">
                  <a:moveTo>
                    <a:pt x="1245604" y="2995800"/>
                  </a:moveTo>
                  <a:cubicBezTo>
                    <a:pt x="1933535" y="2995800"/>
                    <a:pt x="2491221" y="2325164"/>
                    <a:pt x="2491221" y="1497893"/>
                  </a:cubicBezTo>
                  <a:cubicBezTo>
                    <a:pt x="2491221" y="670632"/>
                    <a:pt x="1933535" y="0"/>
                    <a:pt x="1245604" y="0"/>
                  </a:cubicBezTo>
                  <a:cubicBezTo>
                    <a:pt x="557671" y="0"/>
                    <a:pt x="0" y="670632"/>
                    <a:pt x="0" y="1497893"/>
                  </a:cubicBezTo>
                  <a:cubicBezTo>
                    <a:pt x="0" y="2325164"/>
                    <a:pt x="557671" y="2995800"/>
                    <a:pt x="1245604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7" name="Google Shape;4787;p224"/>
            <p:cNvSpPr/>
            <p:nvPr/>
          </p:nvSpPr>
          <p:spPr>
            <a:xfrm>
              <a:off x="11963035" y="4063318"/>
              <a:ext cx="2988930" cy="2995799"/>
            </a:xfrm>
            <a:custGeom>
              <a:rect b="b" l="l" r="r" t="t"/>
              <a:pathLst>
                <a:path extrusionOk="0" h="2995799" w="2988930">
                  <a:moveTo>
                    <a:pt x="1494465" y="2995800"/>
                  </a:moveTo>
                  <a:cubicBezTo>
                    <a:pt x="2319843" y="2995800"/>
                    <a:pt x="2988931" y="2325164"/>
                    <a:pt x="2988931" y="1497893"/>
                  </a:cubicBezTo>
                  <a:cubicBezTo>
                    <a:pt x="2988931" y="670632"/>
                    <a:pt x="2319843" y="0"/>
                    <a:pt x="1494465" y="0"/>
                  </a:cubicBezTo>
                  <a:cubicBezTo>
                    <a:pt x="669087" y="0"/>
                    <a:pt x="0" y="670632"/>
                    <a:pt x="0" y="1497893"/>
                  </a:cubicBezTo>
                  <a:cubicBezTo>
                    <a:pt x="0" y="2325164"/>
                    <a:pt x="669087" y="2995800"/>
                    <a:pt x="1494465" y="299580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8" name="Google Shape;4788;p224"/>
            <p:cNvSpPr/>
            <p:nvPr/>
          </p:nvSpPr>
          <p:spPr>
            <a:xfrm>
              <a:off x="11809649" y="5384445"/>
              <a:ext cx="302835" cy="303531"/>
            </a:xfrm>
            <a:custGeom>
              <a:rect b="b" l="l" r="r" t="t"/>
              <a:pathLst>
                <a:path extrusionOk="0" h="303531" w="302835">
                  <a:moveTo>
                    <a:pt x="151418" y="303531"/>
                  </a:moveTo>
                  <a:cubicBezTo>
                    <a:pt x="235042" y="303531"/>
                    <a:pt x="302835" y="235582"/>
                    <a:pt x="302835" y="151766"/>
                  </a:cubicBezTo>
                  <a:cubicBezTo>
                    <a:pt x="302835" y="67951"/>
                    <a:pt x="235042" y="0"/>
                    <a:pt x="151418" y="0"/>
                  </a:cubicBezTo>
                  <a:cubicBezTo>
                    <a:pt x="67794" y="0"/>
                    <a:pt x="0" y="67951"/>
                    <a:pt x="0" y="151766"/>
                  </a:cubicBezTo>
                  <a:cubicBezTo>
                    <a:pt x="0" y="235582"/>
                    <a:pt x="67794" y="303531"/>
                    <a:pt x="151418" y="303531"/>
                  </a:cubicBezTo>
                  <a:close/>
                </a:path>
              </a:pathLst>
            </a:custGeom>
            <a:solidFill>
              <a:srgbClr val="E6E6E6"/>
            </a:solidFill>
            <a:ln cap="flat" cmpd="sng" w="2984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89" name="Google Shape;4789;p224"/>
          <p:cNvGrpSpPr/>
          <p:nvPr/>
        </p:nvGrpSpPr>
        <p:grpSpPr>
          <a:xfrm>
            <a:off x="930258" y="3282637"/>
            <a:ext cx="5843692" cy="2489065"/>
            <a:chOff x="1143244" y="4034210"/>
            <a:chExt cx="7181630" cy="3058947"/>
          </a:xfrm>
        </p:grpSpPr>
        <p:sp>
          <p:nvSpPr>
            <p:cNvPr id="4790" name="Google Shape;4790;p224"/>
            <p:cNvSpPr/>
            <p:nvPr/>
          </p:nvSpPr>
          <p:spPr>
            <a:xfrm>
              <a:off x="4689434" y="4034210"/>
              <a:ext cx="13788" cy="3058947"/>
            </a:xfrm>
            <a:custGeom>
              <a:rect b="b" l="l" r="r" t="t"/>
              <a:pathLst>
                <a:path extrusionOk="0" h="3058947" w="13788">
                  <a:moveTo>
                    <a:pt x="0" y="0"/>
                  </a:moveTo>
                  <a:lnTo>
                    <a:pt x="0" y="3058948"/>
                  </a:ln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1" name="Google Shape;4791;p224"/>
            <p:cNvSpPr/>
            <p:nvPr/>
          </p:nvSpPr>
          <p:spPr>
            <a:xfrm>
              <a:off x="1307733" y="5468086"/>
              <a:ext cx="6878322" cy="13796"/>
            </a:xfrm>
            <a:custGeom>
              <a:rect b="b" l="l" r="r" t="t"/>
              <a:pathLst>
                <a:path extrusionOk="0" h="13796" w="6878322">
                  <a:moveTo>
                    <a:pt x="6878322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2" name="Google Shape;4792;p224"/>
            <p:cNvSpPr/>
            <p:nvPr/>
          </p:nvSpPr>
          <p:spPr>
            <a:xfrm>
              <a:off x="1632401" y="4070696"/>
              <a:ext cx="3057033" cy="2953074"/>
            </a:xfrm>
            <a:custGeom>
              <a:rect b="b" l="l" r="r" t="t"/>
              <a:pathLst>
                <a:path extrusionOk="0" h="2953074" w="3057033">
                  <a:moveTo>
                    <a:pt x="3057034" y="1397390"/>
                  </a:moveTo>
                  <a:cubicBezTo>
                    <a:pt x="2006142" y="250232"/>
                    <a:pt x="1112062" y="-288703"/>
                    <a:pt x="509763" y="154723"/>
                  </a:cubicBezTo>
                  <a:cubicBezTo>
                    <a:pt x="-190987" y="670627"/>
                    <a:pt x="-148523" y="2379185"/>
                    <a:pt x="509763" y="2831348"/>
                  </a:cubicBezTo>
                  <a:cubicBezTo>
                    <a:pt x="1083493" y="3225523"/>
                    <a:pt x="2006142" y="2640138"/>
                    <a:pt x="3057034" y="1397486"/>
                  </a:cubicBezTo>
                  <a:lnTo>
                    <a:pt x="3057034" y="1397390"/>
                  </a:ln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3" name="Google Shape;4793;p224"/>
            <p:cNvSpPr/>
            <p:nvPr/>
          </p:nvSpPr>
          <p:spPr>
            <a:xfrm>
              <a:off x="2510670" y="4035938"/>
              <a:ext cx="2178763" cy="2963035"/>
            </a:xfrm>
            <a:custGeom>
              <a:rect b="b" l="l" r="r" t="t"/>
              <a:pathLst>
                <a:path extrusionOk="0" h="2963035" w="2178763">
                  <a:moveTo>
                    <a:pt x="2178764" y="1432148"/>
                  </a:moveTo>
                  <a:cubicBezTo>
                    <a:pt x="1586811" y="513517"/>
                    <a:pt x="899774" y="-142549"/>
                    <a:pt x="491300" y="26661"/>
                  </a:cubicBezTo>
                  <a:cubicBezTo>
                    <a:pt x="-180707" y="305106"/>
                    <a:pt x="-146605" y="2693977"/>
                    <a:pt x="491300" y="2939712"/>
                  </a:cubicBezTo>
                  <a:cubicBezTo>
                    <a:pt x="895734" y="3095478"/>
                    <a:pt x="1581930" y="2457458"/>
                    <a:pt x="2178764" y="1432148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4" name="Google Shape;4794;p224"/>
            <p:cNvSpPr/>
            <p:nvPr/>
          </p:nvSpPr>
          <p:spPr>
            <a:xfrm>
              <a:off x="3560374" y="4034383"/>
              <a:ext cx="1129059" cy="2963408"/>
            </a:xfrm>
            <a:custGeom>
              <a:rect b="b" l="l" r="r" t="t"/>
              <a:pathLst>
                <a:path extrusionOk="0" h="2963408" w="1129059">
                  <a:moveTo>
                    <a:pt x="1129060" y="1433703"/>
                  </a:moveTo>
                  <a:cubicBezTo>
                    <a:pt x="801095" y="589997"/>
                    <a:pt x="500830" y="-44637"/>
                    <a:pt x="301384" y="2460"/>
                  </a:cubicBezTo>
                  <a:cubicBezTo>
                    <a:pt x="-112164" y="100226"/>
                    <a:pt x="-88586" y="2879789"/>
                    <a:pt x="301384" y="2961300"/>
                  </a:cubicBezTo>
                  <a:cubicBezTo>
                    <a:pt x="464664" y="2995420"/>
                    <a:pt x="724708" y="2620988"/>
                    <a:pt x="1129060" y="1433703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5" name="Google Shape;4795;p224"/>
            <p:cNvSpPr/>
            <p:nvPr/>
          </p:nvSpPr>
          <p:spPr>
            <a:xfrm>
              <a:off x="4689434" y="4070696"/>
              <a:ext cx="3057044" cy="2953074"/>
            </a:xfrm>
            <a:custGeom>
              <a:rect b="b" l="l" r="r" t="t"/>
              <a:pathLst>
                <a:path extrusionOk="0" h="2953074" w="3057044">
                  <a:moveTo>
                    <a:pt x="0" y="1397390"/>
                  </a:moveTo>
                  <a:cubicBezTo>
                    <a:pt x="1050892" y="250232"/>
                    <a:pt x="1944985" y="-288703"/>
                    <a:pt x="2547279" y="154723"/>
                  </a:cubicBezTo>
                  <a:cubicBezTo>
                    <a:pt x="3248035" y="670627"/>
                    <a:pt x="3205567" y="2379185"/>
                    <a:pt x="2547279" y="2831348"/>
                  </a:cubicBezTo>
                  <a:cubicBezTo>
                    <a:pt x="1973554" y="3225523"/>
                    <a:pt x="1050892" y="2640138"/>
                    <a:pt x="0" y="1397486"/>
                  </a:cubicBezTo>
                  <a:lnTo>
                    <a:pt x="0" y="1397390"/>
                  </a:ln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6" name="Google Shape;4796;p224"/>
            <p:cNvSpPr/>
            <p:nvPr/>
          </p:nvSpPr>
          <p:spPr>
            <a:xfrm>
              <a:off x="4689434" y="4035938"/>
              <a:ext cx="2178773" cy="2963035"/>
            </a:xfrm>
            <a:custGeom>
              <a:rect b="b" l="l" r="r" t="t"/>
              <a:pathLst>
                <a:path extrusionOk="0" h="2963035" w="2178773">
                  <a:moveTo>
                    <a:pt x="0" y="1432148"/>
                  </a:moveTo>
                  <a:cubicBezTo>
                    <a:pt x="591967" y="513517"/>
                    <a:pt x="1279003" y="-142549"/>
                    <a:pt x="1687477" y="26661"/>
                  </a:cubicBezTo>
                  <a:cubicBezTo>
                    <a:pt x="2359484" y="305106"/>
                    <a:pt x="2325373" y="2693977"/>
                    <a:pt x="1687477" y="2939712"/>
                  </a:cubicBezTo>
                  <a:cubicBezTo>
                    <a:pt x="1283043" y="3095478"/>
                    <a:pt x="596848" y="2457458"/>
                    <a:pt x="0" y="1432148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7" name="Google Shape;4797;p224"/>
            <p:cNvSpPr/>
            <p:nvPr/>
          </p:nvSpPr>
          <p:spPr>
            <a:xfrm>
              <a:off x="4689434" y="4034383"/>
              <a:ext cx="1129064" cy="2963408"/>
            </a:xfrm>
            <a:custGeom>
              <a:rect b="b" l="l" r="r" t="t"/>
              <a:pathLst>
                <a:path extrusionOk="0" h="2963408" w="1129064">
                  <a:moveTo>
                    <a:pt x="0" y="1433703"/>
                  </a:moveTo>
                  <a:cubicBezTo>
                    <a:pt x="327979" y="589997"/>
                    <a:pt x="628230" y="-44637"/>
                    <a:pt x="827675" y="2460"/>
                  </a:cubicBezTo>
                  <a:cubicBezTo>
                    <a:pt x="1241238" y="100226"/>
                    <a:pt x="1217646" y="2879789"/>
                    <a:pt x="827675" y="2961300"/>
                  </a:cubicBezTo>
                  <a:cubicBezTo>
                    <a:pt x="664396" y="2995420"/>
                    <a:pt x="404351" y="2620988"/>
                    <a:pt x="0" y="1433703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8" name="Google Shape;4798;p224"/>
            <p:cNvSpPr/>
            <p:nvPr/>
          </p:nvSpPr>
          <p:spPr>
            <a:xfrm>
              <a:off x="1143244" y="5317314"/>
              <a:ext cx="303339" cy="303529"/>
            </a:xfrm>
            <a:custGeom>
              <a:rect b="b" l="l" r="r" t="t"/>
              <a:pathLst>
                <a:path extrusionOk="0" h="303529" w="303339">
                  <a:moveTo>
                    <a:pt x="151670" y="303530"/>
                  </a:moveTo>
                  <a:cubicBezTo>
                    <a:pt x="235434" y="303530"/>
                    <a:pt x="303339" y="235581"/>
                    <a:pt x="303339" y="151765"/>
                  </a:cubicBezTo>
                  <a:cubicBezTo>
                    <a:pt x="303339" y="67947"/>
                    <a:pt x="235434" y="0"/>
                    <a:pt x="151670" y="0"/>
                  </a:cubicBezTo>
                  <a:cubicBezTo>
                    <a:pt x="67905" y="0"/>
                    <a:pt x="0" y="67947"/>
                    <a:pt x="0" y="151765"/>
                  </a:cubicBezTo>
                  <a:cubicBezTo>
                    <a:pt x="0" y="235581"/>
                    <a:pt x="67905" y="303530"/>
                    <a:pt x="151670" y="303530"/>
                  </a:cubicBezTo>
                  <a:close/>
                </a:path>
              </a:pathLst>
            </a:custGeom>
            <a:solidFill>
              <a:srgbClr val="E6E6E6"/>
            </a:solidFill>
            <a:ln cap="flat" cmpd="sng" w="29887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9" name="Google Shape;4799;p224"/>
            <p:cNvSpPr/>
            <p:nvPr/>
          </p:nvSpPr>
          <p:spPr>
            <a:xfrm>
              <a:off x="1785363" y="4416531"/>
              <a:ext cx="191088" cy="191208"/>
            </a:xfrm>
            <a:custGeom>
              <a:rect b="b" l="l" r="r" t="t"/>
              <a:pathLst>
                <a:path extrusionOk="0" h="191208" w="19108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0" name="Google Shape;4800;p224"/>
            <p:cNvSpPr/>
            <p:nvPr/>
          </p:nvSpPr>
          <p:spPr>
            <a:xfrm>
              <a:off x="1785363" y="4416531"/>
              <a:ext cx="191088" cy="191208"/>
            </a:xfrm>
            <a:custGeom>
              <a:rect b="b" l="l" r="r" t="t"/>
              <a:pathLst>
                <a:path extrusionOk="0" h="191208" w="191088">
                  <a:moveTo>
                    <a:pt x="95544" y="191209"/>
                  </a:moveTo>
                  <a:cubicBezTo>
                    <a:pt x="148311" y="191209"/>
                    <a:pt x="191089" y="148407"/>
                    <a:pt x="191089" y="95605"/>
                  </a:cubicBezTo>
                  <a:cubicBezTo>
                    <a:pt x="191089" y="42805"/>
                    <a:pt x="148311" y="0"/>
                    <a:pt x="95544" y="0"/>
                  </a:cubicBezTo>
                  <a:cubicBezTo>
                    <a:pt x="42776" y="0"/>
                    <a:pt x="0" y="42805"/>
                    <a:pt x="0" y="95605"/>
                  </a:cubicBezTo>
                  <a:cubicBezTo>
                    <a:pt x="0" y="148407"/>
                    <a:pt x="42776" y="191209"/>
                    <a:pt x="95544" y="191209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1" name="Google Shape;4801;p224"/>
            <p:cNvSpPr/>
            <p:nvPr/>
          </p:nvSpPr>
          <p:spPr>
            <a:xfrm>
              <a:off x="6657542" y="6328428"/>
              <a:ext cx="191090" cy="191210"/>
            </a:xfrm>
            <a:custGeom>
              <a:rect b="b" l="l" r="r" t="t"/>
              <a:pathLst>
                <a:path extrusionOk="0" h="191210" w="19109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2" name="Google Shape;4802;p224"/>
            <p:cNvSpPr/>
            <p:nvPr/>
          </p:nvSpPr>
          <p:spPr>
            <a:xfrm>
              <a:off x="6657542" y="6328428"/>
              <a:ext cx="191090" cy="191210"/>
            </a:xfrm>
            <a:custGeom>
              <a:rect b="b" l="l" r="r" t="t"/>
              <a:pathLst>
                <a:path extrusionOk="0" h="191210" w="191090">
                  <a:moveTo>
                    <a:pt x="95538" y="191210"/>
                  </a:moveTo>
                  <a:cubicBezTo>
                    <a:pt x="148306" y="191210"/>
                    <a:pt x="191090" y="148399"/>
                    <a:pt x="191090" y="95598"/>
                  </a:cubicBezTo>
                  <a:cubicBezTo>
                    <a:pt x="191090" y="42798"/>
                    <a:pt x="148306" y="0"/>
                    <a:pt x="95538" y="0"/>
                  </a:cubicBezTo>
                  <a:cubicBezTo>
                    <a:pt x="42771" y="0"/>
                    <a:pt x="0" y="42798"/>
                    <a:pt x="0" y="95598"/>
                  </a:cubicBezTo>
                  <a:cubicBezTo>
                    <a:pt x="0" y="148399"/>
                    <a:pt x="42771" y="191210"/>
                    <a:pt x="95538" y="191210"/>
                  </a:cubicBezTo>
                  <a:close/>
                </a:path>
              </a:pathLst>
            </a:custGeom>
            <a:noFill/>
            <a:ln cap="rnd" cmpd="sng" w="55100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3" name="Google Shape;4803;p224"/>
            <p:cNvSpPr/>
            <p:nvPr/>
          </p:nvSpPr>
          <p:spPr>
            <a:xfrm>
              <a:off x="8021535" y="5317314"/>
              <a:ext cx="303339" cy="303529"/>
            </a:xfrm>
            <a:custGeom>
              <a:rect b="b" l="l" r="r" t="t"/>
              <a:pathLst>
                <a:path extrusionOk="0" h="303529" w="303339">
                  <a:moveTo>
                    <a:pt x="151669" y="303530"/>
                  </a:moveTo>
                  <a:cubicBezTo>
                    <a:pt x="235447" y="303530"/>
                    <a:pt x="303339" y="235581"/>
                    <a:pt x="303339" y="151765"/>
                  </a:cubicBezTo>
                  <a:cubicBezTo>
                    <a:pt x="303339" y="67947"/>
                    <a:pt x="235447" y="0"/>
                    <a:pt x="151669" y="0"/>
                  </a:cubicBezTo>
                  <a:cubicBezTo>
                    <a:pt x="67907" y="0"/>
                    <a:pt x="0" y="67947"/>
                    <a:pt x="0" y="151765"/>
                  </a:cubicBezTo>
                  <a:cubicBezTo>
                    <a:pt x="0" y="235581"/>
                    <a:pt x="67907" y="303530"/>
                    <a:pt x="151669" y="303530"/>
                  </a:cubicBezTo>
                  <a:close/>
                </a:path>
              </a:pathLst>
            </a:custGeom>
            <a:solidFill>
              <a:srgbClr val="E6E6E6"/>
            </a:solidFill>
            <a:ln cap="flat" cmpd="sng" w="29887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04" name="Google Shape;4804;p224"/>
          <p:cNvSpPr/>
          <p:nvPr/>
        </p:nvSpPr>
        <p:spPr>
          <a:xfrm>
            <a:off x="14622567" y="1984022"/>
            <a:ext cx="42135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Толщина линии – 2 пт</a:t>
            </a:r>
            <a:endParaRPr b="0" i="0" sz="2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ллюстрации">
  <p:cSld name="иллюстрации">
    <p:bg>
      <p:bgPr>
        <a:solidFill>
          <a:schemeClr val="dk1"/>
        </a:solidFill>
      </p:bgPr>
    </p:bg>
    <p:spTree>
      <p:nvGrpSpPr>
        <p:cNvPr id="4805" name="Shape 4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806" name="Google Shape;4806;p2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807" name="Google Shape;4807;p225"/>
          <p:cNvSpPr txBox="1"/>
          <p:nvPr/>
        </p:nvSpPr>
        <p:spPr>
          <a:xfrm>
            <a:off x="992022" y="711788"/>
            <a:ext cx="15419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Иллюстрации</a:t>
            </a:r>
            <a:endParaRPr b="1" i="0" sz="6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8" name="Google Shape;4808;p225">
            <a:hlinkClick r:id="rId3"/>
          </p:cNvPr>
          <p:cNvSpPr/>
          <p:nvPr/>
        </p:nvSpPr>
        <p:spPr>
          <a:xfrm>
            <a:off x="992023" y="1984022"/>
            <a:ext cx="8701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sng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Больше иллюстраций здесь</a:t>
            </a:r>
            <a:endParaRPr b="0" i="0" sz="2800" u="sng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809" name="Google Shape;4809;p225"/>
          <p:cNvSpPr/>
          <p:nvPr/>
        </p:nvSpPr>
        <p:spPr>
          <a:xfrm>
            <a:off x="14622567" y="1984022"/>
            <a:ext cx="42135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Толщина линии – 2 пт</a:t>
            </a:r>
            <a:endParaRPr b="0" i="0" sz="2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810" name="Google Shape;4810;p225"/>
          <p:cNvGrpSpPr/>
          <p:nvPr/>
        </p:nvGrpSpPr>
        <p:grpSpPr>
          <a:xfrm>
            <a:off x="14316667" y="7478321"/>
            <a:ext cx="4204670" cy="2225490"/>
            <a:chOff x="17594528" y="9190514"/>
            <a:chExt cx="5167347" cy="2735025"/>
          </a:xfrm>
        </p:grpSpPr>
        <p:sp>
          <p:nvSpPr>
            <p:cNvPr id="4811" name="Google Shape;4811;p225"/>
            <p:cNvSpPr/>
            <p:nvPr/>
          </p:nvSpPr>
          <p:spPr>
            <a:xfrm>
              <a:off x="17594528" y="9190514"/>
              <a:ext cx="3537096" cy="2735025"/>
            </a:xfrm>
            <a:custGeom>
              <a:rect b="b" l="l" r="r" t="t"/>
              <a:pathLst>
                <a:path extrusionOk="0" h="2735025" w="3537096">
                  <a:moveTo>
                    <a:pt x="150554" y="0"/>
                  </a:moveTo>
                  <a:lnTo>
                    <a:pt x="3390873" y="0"/>
                  </a:lnTo>
                  <a:cubicBezTo>
                    <a:pt x="3471604" y="0"/>
                    <a:pt x="3537097" y="65256"/>
                    <a:pt x="3537097" y="145701"/>
                  </a:cubicBezTo>
                  <a:lnTo>
                    <a:pt x="3537097" y="2585005"/>
                  </a:lnTo>
                  <a:cubicBezTo>
                    <a:pt x="3537097" y="2667888"/>
                    <a:pt x="3469729" y="2735025"/>
                    <a:pt x="3386546" y="2735025"/>
                  </a:cubicBezTo>
                  <a:lnTo>
                    <a:pt x="0" y="2735025"/>
                  </a:lnTo>
                  <a:lnTo>
                    <a:pt x="0" y="150014"/>
                  </a:lnTo>
                  <a:cubicBezTo>
                    <a:pt x="0" y="67131"/>
                    <a:pt x="67373" y="0"/>
                    <a:pt x="150554" y="0"/>
                  </a:cubicBez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2" name="Google Shape;4812;p225"/>
            <p:cNvSpPr/>
            <p:nvPr/>
          </p:nvSpPr>
          <p:spPr>
            <a:xfrm>
              <a:off x="21553665" y="9190514"/>
              <a:ext cx="1208210" cy="1203853"/>
            </a:xfrm>
            <a:custGeom>
              <a:rect b="b" l="l" r="r" t="t"/>
              <a:pathLst>
                <a:path extrusionOk="0" h="1203853" w="1208210">
                  <a:moveTo>
                    <a:pt x="604099" y="1203854"/>
                  </a:moveTo>
                  <a:cubicBezTo>
                    <a:pt x="937742" y="1203854"/>
                    <a:pt x="1208211" y="934365"/>
                    <a:pt x="1208211" y="601928"/>
                  </a:cubicBezTo>
                  <a:cubicBezTo>
                    <a:pt x="1208211" y="269492"/>
                    <a:pt x="937742" y="0"/>
                    <a:pt x="604099" y="0"/>
                  </a:cubicBezTo>
                  <a:cubicBezTo>
                    <a:pt x="270469" y="0"/>
                    <a:pt x="0" y="269492"/>
                    <a:pt x="0" y="601928"/>
                  </a:cubicBezTo>
                  <a:cubicBezTo>
                    <a:pt x="0" y="934365"/>
                    <a:pt x="270469" y="1203854"/>
                    <a:pt x="604099" y="120385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3" name="Google Shape;4813;p225"/>
            <p:cNvSpPr/>
            <p:nvPr/>
          </p:nvSpPr>
          <p:spPr>
            <a:xfrm>
              <a:off x="22163821" y="9465791"/>
              <a:ext cx="12017" cy="653307"/>
            </a:xfrm>
            <a:custGeom>
              <a:rect b="b" l="l" r="r" t="t"/>
              <a:pathLst>
                <a:path extrusionOk="0" h="653307" w="12017">
                  <a:moveTo>
                    <a:pt x="0" y="0"/>
                  </a:moveTo>
                  <a:lnTo>
                    <a:pt x="0" y="653308"/>
                  </a:lnTo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4" name="Google Shape;4814;p225"/>
            <p:cNvSpPr/>
            <p:nvPr/>
          </p:nvSpPr>
          <p:spPr>
            <a:xfrm>
              <a:off x="21907112" y="9465789"/>
              <a:ext cx="501353" cy="255772"/>
            </a:xfrm>
            <a:custGeom>
              <a:rect b="b" l="l" r="r" t="t"/>
              <a:pathLst>
                <a:path extrusionOk="0" h="255772" w="501353">
                  <a:moveTo>
                    <a:pt x="0" y="255773"/>
                  </a:moveTo>
                  <a:lnTo>
                    <a:pt x="256697" y="0"/>
                  </a:lnTo>
                  <a:lnTo>
                    <a:pt x="501353" y="243771"/>
                  </a:lnTo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5" name="Google Shape;4815;p225"/>
            <p:cNvSpPr/>
            <p:nvPr/>
          </p:nvSpPr>
          <p:spPr>
            <a:xfrm>
              <a:off x="17768964" y="9369221"/>
              <a:ext cx="170127" cy="169515"/>
            </a:xfrm>
            <a:custGeom>
              <a:rect b="b" l="l" r="r" t="t"/>
              <a:pathLst>
                <a:path extrusionOk="0" h="169515" w="170127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6" name="Google Shape;4816;p225"/>
            <p:cNvSpPr/>
            <p:nvPr/>
          </p:nvSpPr>
          <p:spPr>
            <a:xfrm>
              <a:off x="18113751" y="9369221"/>
              <a:ext cx="170127" cy="169515"/>
            </a:xfrm>
            <a:custGeom>
              <a:rect b="b" l="l" r="r" t="t"/>
              <a:pathLst>
                <a:path extrusionOk="0" h="169515" w="170127">
                  <a:moveTo>
                    <a:pt x="85063" y="169515"/>
                  </a:moveTo>
                  <a:cubicBezTo>
                    <a:pt x="132043" y="169515"/>
                    <a:pt x="170127" y="131568"/>
                    <a:pt x="170127" y="84757"/>
                  </a:cubicBezTo>
                  <a:cubicBezTo>
                    <a:pt x="170127" y="37948"/>
                    <a:pt x="132043" y="0"/>
                    <a:pt x="85063" y="0"/>
                  </a:cubicBezTo>
                  <a:cubicBezTo>
                    <a:pt x="38085" y="0"/>
                    <a:pt x="0" y="37948"/>
                    <a:pt x="0" y="84757"/>
                  </a:cubicBezTo>
                  <a:cubicBezTo>
                    <a:pt x="0" y="131568"/>
                    <a:pt x="38085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7" name="Google Shape;4817;p225"/>
            <p:cNvSpPr/>
            <p:nvPr/>
          </p:nvSpPr>
          <p:spPr>
            <a:xfrm>
              <a:off x="18458514" y="9369221"/>
              <a:ext cx="170125" cy="169515"/>
            </a:xfrm>
            <a:custGeom>
              <a:rect b="b" l="l" r="r" t="t"/>
              <a:pathLst>
                <a:path extrusionOk="0" h="169515" w="170125">
                  <a:moveTo>
                    <a:pt x="85063" y="169515"/>
                  </a:moveTo>
                  <a:cubicBezTo>
                    <a:pt x="132043" y="169515"/>
                    <a:pt x="170126" y="131568"/>
                    <a:pt x="170126" y="84757"/>
                  </a:cubicBezTo>
                  <a:cubicBezTo>
                    <a:pt x="170126" y="37948"/>
                    <a:pt x="132043" y="0"/>
                    <a:pt x="85063" y="0"/>
                  </a:cubicBezTo>
                  <a:cubicBezTo>
                    <a:pt x="38083" y="0"/>
                    <a:pt x="0" y="37948"/>
                    <a:pt x="0" y="84757"/>
                  </a:cubicBezTo>
                  <a:cubicBezTo>
                    <a:pt x="0" y="131568"/>
                    <a:pt x="38083" y="169515"/>
                    <a:pt x="85063" y="1695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8" name="Google Shape;4818;p225"/>
            <p:cNvSpPr/>
            <p:nvPr/>
          </p:nvSpPr>
          <p:spPr>
            <a:xfrm>
              <a:off x="19151652" y="10206083"/>
              <a:ext cx="1493136" cy="580740"/>
            </a:xfrm>
            <a:custGeom>
              <a:rect b="b" l="l" r="r" t="t"/>
              <a:pathLst>
                <a:path extrusionOk="0" h="580740" w="1493136">
                  <a:moveTo>
                    <a:pt x="1201806" y="0"/>
                  </a:moveTo>
                  <a:lnTo>
                    <a:pt x="291331" y="0"/>
                  </a:lnTo>
                  <a:cubicBezTo>
                    <a:pt x="130434" y="0"/>
                    <a:pt x="0" y="129961"/>
                    <a:pt x="0" y="290278"/>
                  </a:cubicBezTo>
                  <a:lnTo>
                    <a:pt x="0" y="290470"/>
                  </a:lnTo>
                  <a:cubicBezTo>
                    <a:pt x="0" y="450776"/>
                    <a:pt x="130434" y="580740"/>
                    <a:pt x="291331" y="580740"/>
                  </a:cubicBezTo>
                  <a:lnTo>
                    <a:pt x="1201806" y="580740"/>
                  </a:lnTo>
                  <a:cubicBezTo>
                    <a:pt x="1362703" y="580740"/>
                    <a:pt x="1493136" y="450776"/>
                    <a:pt x="1493136" y="290470"/>
                  </a:cubicBezTo>
                  <a:lnTo>
                    <a:pt x="1493136" y="290278"/>
                  </a:lnTo>
                  <a:cubicBezTo>
                    <a:pt x="1493136" y="129961"/>
                    <a:pt x="1362703" y="0"/>
                    <a:pt x="1201806" y="0"/>
                  </a:cubicBezTo>
                  <a:close/>
                </a:path>
              </a:pathLst>
            </a:custGeom>
            <a:solidFill>
              <a:srgbClr val="009B40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9" name="Google Shape;4819;p225"/>
            <p:cNvSpPr/>
            <p:nvPr/>
          </p:nvSpPr>
          <p:spPr>
            <a:xfrm>
              <a:off x="19910231" y="10944446"/>
              <a:ext cx="2442811" cy="556797"/>
            </a:xfrm>
            <a:custGeom>
              <a:rect b="b" l="l" r="r" t="t"/>
              <a:pathLst>
                <a:path extrusionOk="0" h="556797" w="2442811">
                  <a:moveTo>
                    <a:pt x="279313" y="0"/>
                  </a:moveTo>
                  <a:lnTo>
                    <a:pt x="2163510" y="0"/>
                  </a:lnTo>
                  <a:cubicBezTo>
                    <a:pt x="2317761" y="0"/>
                    <a:pt x="2442811" y="124600"/>
                    <a:pt x="2442811" y="278309"/>
                  </a:cubicBezTo>
                  <a:lnTo>
                    <a:pt x="2442811" y="278489"/>
                  </a:lnTo>
                  <a:cubicBezTo>
                    <a:pt x="2442811" y="432197"/>
                    <a:pt x="2317761" y="556797"/>
                    <a:pt x="2163510" y="556797"/>
                  </a:cubicBezTo>
                  <a:lnTo>
                    <a:pt x="279313" y="556797"/>
                  </a:lnTo>
                  <a:cubicBezTo>
                    <a:pt x="125050" y="556797"/>
                    <a:pt x="0" y="432197"/>
                    <a:pt x="0" y="278489"/>
                  </a:cubicBezTo>
                  <a:lnTo>
                    <a:pt x="0" y="278309"/>
                  </a:lnTo>
                  <a:cubicBezTo>
                    <a:pt x="0" y="124600"/>
                    <a:pt x="125050" y="0"/>
                    <a:pt x="279313" y="0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20" name="Google Shape;4820;p225"/>
          <p:cNvGrpSpPr/>
          <p:nvPr/>
        </p:nvGrpSpPr>
        <p:grpSpPr>
          <a:xfrm>
            <a:off x="8410032" y="2986522"/>
            <a:ext cx="3016668" cy="3244627"/>
            <a:chOff x="10335544" y="3670299"/>
            <a:chExt cx="3707347" cy="3987498"/>
          </a:xfrm>
        </p:grpSpPr>
        <p:sp>
          <p:nvSpPr>
            <p:cNvPr id="4821" name="Google Shape;4821;p225"/>
            <p:cNvSpPr/>
            <p:nvPr/>
          </p:nvSpPr>
          <p:spPr>
            <a:xfrm>
              <a:off x="12625771" y="6528964"/>
              <a:ext cx="1174662" cy="589496"/>
            </a:xfrm>
            <a:custGeom>
              <a:rect b="b" l="l" r="r" t="t"/>
              <a:pathLst>
                <a:path extrusionOk="0" h="589496" w="1174662">
                  <a:moveTo>
                    <a:pt x="1174662" y="0"/>
                  </a:moveTo>
                  <a:lnTo>
                    <a:pt x="0" y="0"/>
                  </a:lnTo>
                  <a:lnTo>
                    <a:pt x="0" y="589497"/>
                  </a:lnTo>
                  <a:lnTo>
                    <a:pt x="1174662" y="589497"/>
                  </a:lnTo>
                  <a:lnTo>
                    <a:pt x="1174662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2" name="Google Shape;4822;p225"/>
            <p:cNvSpPr/>
            <p:nvPr/>
          </p:nvSpPr>
          <p:spPr>
            <a:xfrm>
              <a:off x="11083152" y="4835756"/>
              <a:ext cx="1391477" cy="457181"/>
            </a:xfrm>
            <a:custGeom>
              <a:rect b="b" l="l" r="r" t="t"/>
              <a:pathLst>
                <a:path extrusionOk="0" h="457181" w="1391477">
                  <a:moveTo>
                    <a:pt x="1162703" y="457182"/>
                  </a:moveTo>
                  <a:cubicBezTo>
                    <a:pt x="1289047" y="457182"/>
                    <a:pt x="1391477" y="354835"/>
                    <a:pt x="1391477" y="228589"/>
                  </a:cubicBezTo>
                  <a:cubicBezTo>
                    <a:pt x="1391477" y="102344"/>
                    <a:pt x="1289047" y="0"/>
                    <a:pt x="1162703" y="0"/>
                  </a:cubicBezTo>
                  <a:lnTo>
                    <a:pt x="228767" y="0"/>
                  </a:lnTo>
                  <a:cubicBezTo>
                    <a:pt x="102423" y="0"/>
                    <a:pt x="0" y="102344"/>
                    <a:pt x="0" y="228589"/>
                  </a:cubicBezTo>
                  <a:cubicBezTo>
                    <a:pt x="0" y="354835"/>
                    <a:pt x="102423" y="457182"/>
                    <a:pt x="228767" y="457182"/>
                  </a:cubicBezTo>
                  <a:lnTo>
                    <a:pt x="1162703" y="45718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3" name="Google Shape;4823;p225"/>
            <p:cNvSpPr/>
            <p:nvPr/>
          </p:nvSpPr>
          <p:spPr>
            <a:xfrm>
              <a:off x="10782920" y="6358738"/>
              <a:ext cx="723899" cy="723334"/>
            </a:xfrm>
            <a:custGeom>
              <a:rect b="b" l="l" r="r" t="t"/>
              <a:pathLst>
                <a:path extrusionOk="0" h="723334" w="723899">
                  <a:moveTo>
                    <a:pt x="0" y="361674"/>
                  </a:moveTo>
                  <a:cubicBezTo>
                    <a:pt x="0" y="162084"/>
                    <a:pt x="162141" y="0"/>
                    <a:pt x="361950" y="0"/>
                  </a:cubicBezTo>
                  <a:lnTo>
                    <a:pt x="723900" y="0"/>
                  </a:lnTo>
                  <a:lnTo>
                    <a:pt x="723900" y="361674"/>
                  </a:lnTo>
                  <a:cubicBezTo>
                    <a:pt x="723900" y="561250"/>
                    <a:pt x="561758" y="723334"/>
                    <a:pt x="361950" y="723334"/>
                  </a:cubicBezTo>
                  <a:cubicBezTo>
                    <a:pt x="162211" y="723334"/>
                    <a:pt x="0" y="561327"/>
                    <a:pt x="0" y="361674"/>
                  </a:cubicBez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4" name="Google Shape;4824;p225"/>
            <p:cNvSpPr/>
            <p:nvPr/>
          </p:nvSpPr>
          <p:spPr>
            <a:xfrm>
              <a:off x="10981073" y="6556801"/>
              <a:ext cx="327599" cy="327348"/>
            </a:xfrm>
            <a:custGeom>
              <a:rect b="b" l="l" r="r" t="t"/>
              <a:pathLst>
                <a:path extrusionOk="0" h="327348" w="327599">
                  <a:moveTo>
                    <a:pt x="163800" y="327349"/>
                  </a:moveTo>
                  <a:cubicBezTo>
                    <a:pt x="254265" y="327349"/>
                    <a:pt x="327600" y="254070"/>
                    <a:pt x="327600" y="163674"/>
                  </a:cubicBezTo>
                  <a:cubicBezTo>
                    <a:pt x="327600" y="73278"/>
                    <a:pt x="254265" y="0"/>
                    <a:pt x="163800" y="0"/>
                  </a:cubicBezTo>
                  <a:cubicBezTo>
                    <a:pt x="73336" y="0"/>
                    <a:pt x="0" y="73278"/>
                    <a:pt x="0" y="163674"/>
                  </a:cubicBezTo>
                  <a:cubicBezTo>
                    <a:pt x="0" y="254070"/>
                    <a:pt x="73336" y="327349"/>
                    <a:pt x="163800" y="327349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5" name="Google Shape;4825;p225"/>
            <p:cNvSpPr/>
            <p:nvPr/>
          </p:nvSpPr>
          <p:spPr>
            <a:xfrm>
              <a:off x="12331548" y="7567607"/>
              <a:ext cx="90261" cy="90190"/>
            </a:xfrm>
            <a:custGeom>
              <a:rect b="b" l="l" r="r" t="t"/>
              <a:pathLst>
                <a:path extrusionOk="0" h="90190" w="90261">
                  <a:moveTo>
                    <a:pt x="45131" y="90191"/>
                  </a:moveTo>
                  <a:cubicBezTo>
                    <a:pt x="70058" y="90191"/>
                    <a:pt x="90262" y="69996"/>
                    <a:pt x="90262" y="45095"/>
                  </a:cubicBezTo>
                  <a:cubicBezTo>
                    <a:pt x="90262" y="20182"/>
                    <a:pt x="70058" y="0"/>
                    <a:pt x="45131" y="0"/>
                  </a:cubicBezTo>
                  <a:cubicBezTo>
                    <a:pt x="20204" y="0"/>
                    <a:pt x="0" y="20182"/>
                    <a:pt x="0" y="45095"/>
                  </a:cubicBezTo>
                  <a:cubicBezTo>
                    <a:pt x="0" y="69996"/>
                    <a:pt x="20204" y="90191"/>
                    <a:pt x="45131" y="90191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6" name="Google Shape;4826;p225"/>
            <p:cNvSpPr/>
            <p:nvPr/>
          </p:nvSpPr>
          <p:spPr>
            <a:xfrm>
              <a:off x="13329409" y="3670299"/>
              <a:ext cx="90261" cy="90192"/>
            </a:xfrm>
            <a:custGeom>
              <a:rect b="b" l="l" r="r" t="t"/>
              <a:pathLst>
                <a:path extrusionOk="0" h="90192" w="90261">
                  <a:moveTo>
                    <a:pt x="45131" y="90192"/>
                  </a:moveTo>
                  <a:cubicBezTo>
                    <a:pt x="70058" y="90192"/>
                    <a:pt x="90262" y="70002"/>
                    <a:pt x="90262" y="45096"/>
                  </a:cubicBezTo>
                  <a:cubicBezTo>
                    <a:pt x="90262" y="20190"/>
                    <a:pt x="70058" y="0"/>
                    <a:pt x="45131" y="0"/>
                  </a:cubicBezTo>
                  <a:cubicBezTo>
                    <a:pt x="20204" y="0"/>
                    <a:pt x="0" y="20190"/>
                    <a:pt x="0" y="45096"/>
                  </a:cubicBezTo>
                  <a:cubicBezTo>
                    <a:pt x="0" y="70002"/>
                    <a:pt x="20204" y="90192"/>
                    <a:pt x="45131" y="9019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7" name="Google Shape;4827;p225"/>
            <p:cNvSpPr/>
            <p:nvPr/>
          </p:nvSpPr>
          <p:spPr>
            <a:xfrm>
              <a:off x="12200609" y="3715394"/>
              <a:ext cx="1173930" cy="443020"/>
            </a:xfrm>
            <a:custGeom>
              <a:rect b="b" l="l" r="r" t="t"/>
              <a:pathLst>
                <a:path extrusionOk="0" h="443020" w="1173930">
                  <a:moveTo>
                    <a:pt x="0" y="443020"/>
                  </a:moveTo>
                  <a:lnTo>
                    <a:pt x="730554" y="443020"/>
                  </a:lnTo>
                  <a:cubicBezTo>
                    <a:pt x="975437" y="443020"/>
                    <a:pt x="1173931" y="244680"/>
                    <a:pt x="1173931" y="0"/>
                  </a:cubicBez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8" name="Google Shape;4828;p225"/>
            <p:cNvSpPr/>
            <p:nvPr/>
          </p:nvSpPr>
          <p:spPr>
            <a:xfrm>
              <a:off x="10665215" y="6230286"/>
              <a:ext cx="1711475" cy="1382416"/>
            </a:xfrm>
            <a:custGeom>
              <a:rect b="b" l="l" r="r" t="t"/>
              <a:pathLst>
                <a:path extrusionOk="0" h="1382416" w="1711475">
                  <a:moveTo>
                    <a:pt x="853074" y="0"/>
                  </a:moveTo>
                  <a:lnTo>
                    <a:pt x="490571" y="0"/>
                  </a:lnTo>
                  <a:cubicBezTo>
                    <a:pt x="219644" y="0"/>
                    <a:pt x="0" y="219476"/>
                    <a:pt x="0" y="490190"/>
                  </a:cubicBezTo>
                  <a:cubicBezTo>
                    <a:pt x="0" y="760903"/>
                    <a:pt x="219644" y="980379"/>
                    <a:pt x="490571" y="980379"/>
                  </a:cubicBezTo>
                  <a:lnTo>
                    <a:pt x="1309007" y="980379"/>
                  </a:lnTo>
                  <a:cubicBezTo>
                    <a:pt x="1531286" y="980379"/>
                    <a:pt x="1711476" y="1160376"/>
                    <a:pt x="1711476" y="1382417"/>
                  </a:cubicBezTo>
                  <a:lnTo>
                    <a:pt x="1711476" y="1382417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9" name="Google Shape;4829;p225"/>
            <p:cNvSpPr/>
            <p:nvPr/>
          </p:nvSpPr>
          <p:spPr>
            <a:xfrm>
              <a:off x="10335544" y="4155516"/>
              <a:ext cx="1017456" cy="905931"/>
            </a:xfrm>
            <a:custGeom>
              <a:rect b="b" l="l" r="r" t="t"/>
              <a:pathLst>
                <a:path extrusionOk="0" h="905931" w="1017456">
                  <a:moveTo>
                    <a:pt x="1017457" y="0"/>
                  </a:moveTo>
                  <a:lnTo>
                    <a:pt x="452005" y="0"/>
                  </a:lnTo>
                  <a:cubicBezTo>
                    <a:pt x="202365" y="0"/>
                    <a:pt x="0" y="202207"/>
                    <a:pt x="0" y="451653"/>
                  </a:cubicBezTo>
                  <a:lnTo>
                    <a:pt x="0" y="454276"/>
                  </a:lnTo>
                  <a:cubicBezTo>
                    <a:pt x="0" y="703722"/>
                    <a:pt x="202365" y="905931"/>
                    <a:pt x="452005" y="905931"/>
                  </a:cubicBezTo>
                  <a:lnTo>
                    <a:pt x="660062" y="905931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0" name="Google Shape;4830;p225"/>
            <p:cNvSpPr/>
            <p:nvPr/>
          </p:nvSpPr>
          <p:spPr>
            <a:xfrm>
              <a:off x="12635360" y="6432939"/>
              <a:ext cx="1407517" cy="442298"/>
            </a:xfrm>
            <a:custGeom>
              <a:rect b="b" l="l" r="r" t="t"/>
              <a:pathLst>
                <a:path extrusionOk="0" h="442298" w="1407517">
                  <a:moveTo>
                    <a:pt x="1407518" y="153865"/>
                  </a:moveTo>
                  <a:cubicBezTo>
                    <a:pt x="1407518" y="68893"/>
                    <a:pt x="1338564" y="0"/>
                    <a:pt x="1253487" y="0"/>
                  </a:cubicBezTo>
                  <a:lnTo>
                    <a:pt x="0" y="0"/>
                  </a:lnTo>
                  <a:lnTo>
                    <a:pt x="0" y="288434"/>
                  </a:lnTo>
                  <a:cubicBezTo>
                    <a:pt x="0" y="373419"/>
                    <a:pt x="68954" y="442299"/>
                    <a:pt x="154031" y="442299"/>
                  </a:cubicBezTo>
                  <a:lnTo>
                    <a:pt x="1407518" y="442299"/>
                  </a:lnTo>
                  <a:lnTo>
                    <a:pt x="1407518" y="153865"/>
                  </a:lnTo>
                  <a:close/>
                </a:path>
              </a:pathLst>
            </a:custGeom>
            <a:solidFill>
              <a:srgbClr val="009B40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1" name="Google Shape;4831;p225"/>
            <p:cNvSpPr/>
            <p:nvPr/>
          </p:nvSpPr>
          <p:spPr>
            <a:xfrm>
              <a:off x="13252175" y="6566918"/>
              <a:ext cx="173823" cy="174342"/>
            </a:xfrm>
            <a:custGeom>
              <a:rect b="b" l="l" r="r" t="t"/>
              <a:pathLst>
                <a:path extrusionOk="0" h="174342" w="173823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2" name="Google Shape;4832;p225"/>
            <p:cNvSpPr/>
            <p:nvPr/>
          </p:nvSpPr>
          <p:spPr>
            <a:xfrm>
              <a:off x="13685938" y="6566918"/>
              <a:ext cx="173823" cy="174342"/>
            </a:xfrm>
            <a:custGeom>
              <a:rect b="b" l="l" r="r" t="t"/>
              <a:pathLst>
                <a:path extrusionOk="0" h="174342" w="173823">
                  <a:moveTo>
                    <a:pt x="86912" y="174342"/>
                  </a:moveTo>
                  <a:cubicBezTo>
                    <a:pt x="134905" y="174342"/>
                    <a:pt x="173823" y="135312"/>
                    <a:pt x="173823" y="87178"/>
                  </a:cubicBezTo>
                  <a:cubicBezTo>
                    <a:pt x="173823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3" name="Google Shape;4833;p225"/>
            <p:cNvSpPr/>
            <p:nvPr/>
          </p:nvSpPr>
          <p:spPr>
            <a:xfrm>
              <a:off x="12818412" y="6566918"/>
              <a:ext cx="173823" cy="174342"/>
            </a:xfrm>
            <a:custGeom>
              <a:rect b="b" l="l" r="r" t="t"/>
              <a:pathLst>
                <a:path extrusionOk="0" h="174342" w="173823">
                  <a:moveTo>
                    <a:pt x="86912" y="174342"/>
                  </a:moveTo>
                  <a:cubicBezTo>
                    <a:pt x="134905" y="174342"/>
                    <a:pt x="173824" y="135312"/>
                    <a:pt x="173824" y="87178"/>
                  </a:cubicBezTo>
                  <a:cubicBezTo>
                    <a:pt x="173824" y="39030"/>
                    <a:pt x="134905" y="0"/>
                    <a:pt x="86912" y="0"/>
                  </a:cubicBezTo>
                  <a:cubicBezTo>
                    <a:pt x="38906" y="0"/>
                    <a:pt x="0" y="39030"/>
                    <a:pt x="0" y="87178"/>
                  </a:cubicBezTo>
                  <a:cubicBezTo>
                    <a:pt x="0" y="135312"/>
                    <a:pt x="38906" y="174342"/>
                    <a:pt x="86912" y="174342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4" name="Google Shape;4834;p225"/>
            <p:cNvSpPr/>
            <p:nvPr/>
          </p:nvSpPr>
          <p:spPr>
            <a:xfrm>
              <a:off x="12708999" y="4553046"/>
              <a:ext cx="1333878" cy="939941"/>
            </a:xfrm>
            <a:custGeom>
              <a:rect b="b" l="l" r="r" t="t"/>
              <a:pathLst>
                <a:path extrusionOk="0" h="939941" w="1333878">
                  <a:moveTo>
                    <a:pt x="0" y="153865"/>
                  </a:moveTo>
                  <a:cubicBezTo>
                    <a:pt x="0" y="68888"/>
                    <a:pt x="68967" y="0"/>
                    <a:pt x="154031" y="0"/>
                  </a:cubicBezTo>
                  <a:lnTo>
                    <a:pt x="1333878" y="0"/>
                  </a:lnTo>
                  <a:lnTo>
                    <a:pt x="1333878" y="786077"/>
                  </a:lnTo>
                  <a:cubicBezTo>
                    <a:pt x="1333878" y="871062"/>
                    <a:pt x="1264912" y="939942"/>
                    <a:pt x="1179848" y="939942"/>
                  </a:cubicBezTo>
                  <a:lnTo>
                    <a:pt x="0" y="939942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5" name="Google Shape;4835;p225"/>
            <p:cNvSpPr/>
            <p:nvPr/>
          </p:nvSpPr>
          <p:spPr>
            <a:xfrm>
              <a:off x="12949005" y="4718236"/>
              <a:ext cx="222317" cy="222979"/>
            </a:xfrm>
            <a:custGeom>
              <a:rect b="b" l="l" r="r" t="t"/>
              <a:pathLst>
                <a:path extrusionOk="0" h="222979" w="222317">
                  <a:moveTo>
                    <a:pt x="111159" y="222979"/>
                  </a:moveTo>
                  <a:cubicBezTo>
                    <a:pt x="172553" y="222979"/>
                    <a:pt x="222317" y="173064"/>
                    <a:pt x="222317" y="111490"/>
                  </a:cubicBezTo>
                  <a:cubicBezTo>
                    <a:pt x="222317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6" name="Google Shape;4836;p225"/>
            <p:cNvSpPr/>
            <p:nvPr/>
          </p:nvSpPr>
          <p:spPr>
            <a:xfrm>
              <a:off x="13580568" y="4718236"/>
              <a:ext cx="222330" cy="222979"/>
            </a:xfrm>
            <a:custGeom>
              <a:rect b="b" l="l" r="r" t="t"/>
              <a:pathLst>
                <a:path extrusionOk="0" h="222979" w="222330">
                  <a:moveTo>
                    <a:pt x="111159" y="222979"/>
                  </a:moveTo>
                  <a:cubicBezTo>
                    <a:pt x="172553" y="222979"/>
                    <a:pt x="222330" y="173064"/>
                    <a:pt x="222330" y="111490"/>
                  </a:cubicBezTo>
                  <a:cubicBezTo>
                    <a:pt x="222330" y="49915"/>
                    <a:pt x="172553" y="0"/>
                    <a:pt x="111159" y="0"/>
                  </a:cubicBezTo>
                  <a:cubicBezTo>
                    <a:pt x="49765" y="0"/>
                    <a:pt x="0" y="49915"/>
                    <a:pt x="0" y="111490"/>
                  </a:cubicBezTo>
                  <a:cubicBezTo>
                    <a:pt x="0" y="173064"/>
                    <a:pt x="49765" y="222979"/>
                    <a:pt x="111159" y="222979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7" name="Google Shape;4837;p225"/>
            <p:cNvSpPr/>
            <p:nvPr/>
          </p:nvSpPr>
          <p:spPr>
            <a:xfrm>
              <a:off x="12949005" y="5082270"/>
              <a:ext cx="222317" cy="222976"/>
            </a:xfrm>
            <a:custGeom>
              <a:rect b="b" l="l" r="r" t="t"/>
              <a:pathLst>
                <a:path extrusionOk="0" h="222976" w="222317">
                  <a:moveTo>
                    <a:pt x="111159" y="222977"/>
                  </a:moveTo>
                  <a:cubicBezTo>
                    <a:pt x="172553" y="222977"/>
                    <a:pt x="222317" y="173060"/>
                    <a:pt x="222317" y="111488"/>
                  </a:cubicBezTo>
                  <a:cubicBezTo>
                    <a:pt x="222317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8" name="Google Shape;4838;p225"/>
            <p:cNvSpPr/>
            <p:nvPr/>
          </p:nvSpPr>
          <p:spPr>
            <a:xfrm>
              <a:off x="13580568" y="5082270"/>
              <a:ext cx="222330" cy="222976"/>
            </a:xfrm>
            <a:custGeom>
              <a:rect b="b" l="l" r="r" t="t"/>
              <a:pathLst>
                <a:path extrusionOk="0" h="222976" w="22233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6"/>
                    <a:pt x="172553" y="0"/>
                    <a:pt x="111159" y="0"/>
                  </a:cubicBezTo>
                  <a:cubicBezTo>
                    <a:pt x="49765" y="0"/>
                    <a:pt x="0" y="49916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9" name="Google Shape;4839;p225"/>
            <p:cNvSpPr/>
            <p:nvPr/>
          </p:nvSpPr>
          <p:spPr>
            <a:xfrm>
              <a:off x="11608182" y="5492988"/>
              <a:ext cx="2075266" cy="939951"/>
            </a:xfrm>
            <a:custGeom>
              <a:rect b="b" l="l" r="r" t="t"/>
              <a:pathLst>
                <a:path extrusionOk="0" h="939951" w="2075266">
                  <a:moveTo>
                    <a:pt x="0" y="153865"/>
                  </a:moveTo>
                  <a:cubicBezTo>
                    <a:pt x="0" y="68893"/>
                    <a:pt x="68954" y="0"/>
                    <a:pt x="154031" y="0"/>
                  </a:cubicBezTo>
                  <a:lnTo>
                    <a:pt x="2075266" y="0"/>
                  </a:lnTo>
                  <a:lnTo>
                    <a:pt x="2075266" y="786086"/>
                  </a:lnTo>
                  <a:cubicBezTo>
                    <a:pt x="2075266" y="871071"/>
                    <a:pt x="2006299" y="939951"/>
                    <a:pt x="1921236" y="939951"/>
                  </a:cubicBezTo>
                  <a:lnTo>
                    <a:pt x="0" y="939951"/>
                  </a:lnTo>
                  <a:lnTo>
                    <a:pt x="0" y="153865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0" name="Google Shape;4840;p225"/>
            <p:cNvSpPr/>
            <p:nvPr/>
          </p:nvSpPr>
          <p:spPr>
            <a:xfrm>
              <a:off x="11800592" y="5669459"/>
              <a:ext cx="222330" cy="222976"/>
            </a:xfrm>
            <a:custGeom>
              <a:rect b="b" l="l" r="r" t="t"/>
              <a:pathLst>
                <a:path extrusionOk="0" h="222976" w="22233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1" name="Google Shape;4841;p225"/>
            <p:cNvSpPr/>
            <p:nvPr/>
          </p:nvSpPr>
          <p:spPr>
            <a:xfrm>
              <a:off x="11800592" y="6033492"/>
              <a:ext cx="222330" cy="222989"/>
            </a:xfrm>
            <a:custGeom>
              <a:rect b="b" l="l" r="r" t="t"/>
              <a:pathLst>
                <a:path extrusionOk="0" h="222989" w="22233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2" name="Google Shape;4842;p225"/>
            <p:cNvSpPr/>
            <p:nvPr/>
          </p:nvSpPr>
          <p:spPr>
            <a:xfrm>
              <a:off x="12524188" y="5669459"/>
              <a:ext cx="222330" cy="222976"/>
            </a:xfrm>
            <a:custGeom>
              <a:rect b="b" l="l" r="r" t="t"/>
              <a:pathLst>
                <a:path extrusionOk="0" h="222976" w="22233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3" name="Google Shape;4843;p225"/>
            <p:cNvSpPr/>
            <p:nvPr/>
          </p:nvSpPr>
          <p:spPr>
            <a:xfrm>
              <a:off x="13247811" y="5669459"/>
              <a:ext cx="222330" cy="222976"/>
            </a:xfrm>
            <a:custGeom>
              <a:rect b="b" l="l" r="r" t="t"/>
              <a:pathLst>
                <a:path extrusionOk="0" h="222976" w="222330">
                  <a:moveTo>
                    <a:pt x="111159" y="222977"/>
                  </a:moveTo>
                  <a:cubicBezTo>
                    <a:pt x="172553" y="222977"/>
                    <a:pt x="222330" y="173060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60"/>
                    <a:pt x="49765" y="222977"/>
                    <a:pt x="111159" y="222977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4" name="Google Shape;4844;p225"/>
            <p:cNvSpPr/>
            <p:nvPr/>
          </p:nvSpPr>
          <p:spPr>
            <a:xfrm>
              <a:off x="12524188" y="6033492"/>
              <a:ext cx="222330" cy="222989"/>
            </a:xfrm>
            <a:custGeom>
              <a:rect b="b" l="l" r="r" t="t"/>
              <a:pathLst>
                <a:path extrusionOk="0" h="222989" w="22233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5" name="Google Shape;4845;p225"/>
            <p:cNvSpPr/>
            <p:nvPr/>
          </p:nvSpPr>
          <p:spPr>
            <a:xfrm>
              <a:off x="13247811" y="6033492"/>
              <a:ext cx="222330" cy="222989"/>
            </a:xfrm>
            <a:custGeom>
              <a:rect b="b" l="l" r="r" t="t"/>
              <a:pathLst>
                <a:path extrusionOk="0" h="222989" w="222330">
                  <a:moveTo>
                    <a:pt x="111159" y="222990"/>
                  </a:moveTo>
                  <a:cubicBezTo>
                    <a:pt x="172553" y="222990"/>
                    <a:pt x="222330" y="173073"/>
                    <a:pt x="222330" y="111488"/>
                  </a:cubicBezTo>
                  <a:cubicBezTo>
                    <a:pt x="222330" y="49917"/>
                    <a:pt x="172553" y="0"/>
                    <a:pt x="111159" y="0"/>
                  </a:cubicBezTo>
                  <a:cubicBezTo>
                    <a:pt x="49765" y="0"/>
                    <a:pt x="0" y="49917"/>
                    <a:pt x="0" y="111488"/>
                  </a:cubicBezTo>
                  <a:cubicBezTo>
                    <a:pt x="0" y="173073"/>
                    <a:pt x="49765" y="222990"/>
                    <a:pt x="111159" y="222990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6" name="Google Shape;4846;p225"/>
            <p:cNvSpPr/>
            <p:nvPr/>
          </p:nvSpPr>
          <p:spPr>
            <a:xfrm>
              <a:off x="11440684" y="3812011"/>
              <a:ext cx="676350" cy="675821"/>
            </a:xfrm>
            <a:custGeom>
              <a:rect b="b" l="l" r="r" t="t"/>
              <a:pathLst>
                <a:path extrusionOk="0" h="675821" w="676350">
                  <a:moveTo>
                    <a:pt x="338177" y="675822"/>
                  </a:moveTo>
                  <a:cubicBezTo>
                    <a:pt x="524939" y="675822"/>
                    <a:pt x="676351" y="524534"/>
                    <a:pt x="676351" y="337910"/>
                  </a:cubicBezTo>
                  <a:cubicBezTo>
                    <a:pt x="676351" y="151288"/>
                    <a:pt x="524939" y="0"/>
                    <a:pt x="338177" y="0"/>
                  </a:cubicBezTo>
                  <a:cubicBezTo>
                    <a:pt x="151406" y="0"/>
                    <a:pt x="0" y="151288"/>
                    <a:pt x="0" y="337910"/>
                  </a:cubicBezTo>
                  <a:cubicBezTo>
                    <a:pt x="0" y="524534"/>
                    <a:pt x="151406" y="675822"/>
                    <a:pt x="338177" y="675822"/>
                  </a:cubicBez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7" name="Google Shape;4847;p225"/>
            <p:cNvSpPr/>
            <p:nvPr/>
          </p:nvSpPr>
          <p:spPr>
            <a:xfrm>
              <a:off x="11593809" y="4006019"/>
              <a:ext cx="370208" cy="328776"/>
            </a:xfrm>
            <a:custGeom>
              <a:rect b="b" l="l" r="r" t="t"/>
              <a:pathLst>
                <a:path extrusionOk="0" h="328776" w="370208">
                  <a:moveTo>
                    <a:pt x="29261" y="26708"/>
                  </a:moveTo>
                  <a:cubicBezTo>
                    <a:pt x="66523" y="-10584"/>
                    <a:pt x="125132" y="-8581"/>
                    <a:pt x="160097" y="31197"/>
                  </a:cubicBezTo>
                  <a:lnTo>
                    <a:pt x="185114" y="59719"/>
                  </a:lnTo>
                  <a:lnTo>
                    <a:pt x="210144" y="31197"/>
                  </a:lnTo>
                  <a:cubicBezTo>
                    <a:pt x="245109" y="-8581"/>
                    <a:pt x="303653" y="-10584"/>
                    <a:pt x="340967" y="26708"/>
                  </a:cubicBezTo>
                  <a:cubicBezTo>
                    <a:pt x="378217" y="64001"/>
                    <a:pt x="380155" y="126500"/>
                    <a:pt x="345190" y="166347"/>
                  </a:cubicBezTo>
                  <a:cubicBezTo>
                    <a:pt x="282564" y="249151"/>
                    <a:pt x="185114" y="328777"/>
                    <a:pt x="185114" y="328777"/>
                  </a:cubicBezTo>
                  <a:cubicBezTo>
                    <a:pt x="185114" y="328777"/>
                    <a:pt x="87741" y="249082"/>
                    <a:pt x="25051" y="166347"/>
                  </a:cubicBezTo>
                  <a:cubicBezTo>
                    <a:pt x="-9921" y="126569"/>
                    <a:pt x="-8056" y="64069"/>
                    <a:pt x="29261" y="267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8" name="Google Shape;4848;p225"/>
            <p:cNvSpPr/>
            <p:nvPr/>
          </p:nvSpPr>
          <p:spPr>
            <a:xfrm>
              <a:off x="13753224" y="5538225"/>
              <a:ext cx="289667" cy="692061"/>
            </a:xfrm>
            <a:custGeom>
              <a:rect b="b" l="l" r="r" t="t"/>
              <a:pathLst>
                <a:path extrusionOk="0" h="692061" w="289667">
                  <a:moveTo>
                    <a:pt x="289667" y="0"/>
                  </a:moveTo>
                  <a:lnTo>
                    <a:pt x="289667" y="402704"/>
                  </a:lnTo>
                  <a:cubicBezTo>
                    <a:pt x="289667" y="562507"/>
                    <a:pt x="159973" y="692061"/>
                    <a:pt x="0" y="692061"/>
                  </a:cubicBezTo>
                  <a:lnTo>
                    <a:pt x="0" y="692061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49" name="Google Shape;4849;p225"/>
          <p:cNvGrpSpPr/>
          <p:nvPr/>
        </p:nvGrpSpPr>
        <p:grpSpPr>
          <a:xfrm>
            <a:off x="14315961" y="3064913"/>
            <a:ext cx="4193148" cy="3097727"/>
            <a:chOff x="17593660" y="3766638"/>
            <a:chExt cx="5153187" cy="3806964"/>
          </a:xfrm>
        </p:grpSpPr>
        <p:sp>
          <p:nvSpPr>
            <p:cNvPr id="4850" name="Google Shape;4850;p225"/>
            <p:cNvSpPr/>
            <p:nvPr/>
          </p:nvSpPr>
          <p:spPr>
            <a:xfrm>
              <a:off x="20996176" y="6412644"/>
              <a:ext cx="1750671" cy="1118959"/>
            </a:xfrm>
            <a:custGeom>
              <a:rect b="b" l="l" r="r" t="t"/>
              <a:pathLst>
                <a:path extrusionOk="0" h="1118959" w="1750671">
                  <a:moveTo>
                    <a:pt x="0" y="1118840"/>
                  </a:moveTo>
                  <a:cubicBezTo>
                    <a:pt x="2433" y="1118840"/>
                    <a:pt x="1188031" y="1118959"/>
                    <a:pt x="1190463" y="1118959"/>
                  </a:cubicBezTo>
                  <a:cubicBezTo>
                    <a:pt x="1499882" y="1118959"/>
                    <a:pt x="1750671" y="868489"/>
                    <a:pt x="1750671" y="559472"/>
                  </a:cubicBezTo>
                  <a:cubicBezTo>
                    <a:pt x="1750671" y="250470"/>
                    <a:pt x="1499882" y="0"/>
                    <a:pt x="1190463" y="0"/>
                  </a:cubicBezTo>
                  <a:cubicBezTo>
                    <a:pt x="1188165" y="0"/>
                    <a:pt x="1185851" y="0"/>
                    <a:pt x="1183538" y="59"/>
                  </a:cubicBez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1" name="Google Shape;4851;p225"/>
            <p:cNvSpPr/>
            <p:nvPr/>
          </p:nvSpPr>
          <p:spPr>
            <a:xfrm>
              <a:off x="17593660" y="5985790"/>
              <a:ext cx="1143941" cy="1057003"/>
            </a:xfrm>
            <a:custGeom>
              <a:rect b="b" l="l" r="r" t="t"/>
              <a:pathLst>
                <a:path extrusionOk="0" h="1057003" w="1143941">
                  <a:moveTo>
                    <a:pt x="1024534" y="0"/>
                  </a:moveTo>
                  <a:lnTo>
                    <a:pt x="298763" y="0"/>
                  </a:lnTo>
                  <a:lnTo>
                    <a:pt x="298763" y="215660"/>
                  </a:lnTo>
                  <a:lnTo>
                    <a:pt x="154332" y="215660"/>
                  </a:lnTo>
                  <a:cubicBezTo>
                    <a:pt x="69216" y="215660"/>
                    <a:pt x="0" y="284788"/>
                    <a:pt x="0" y="369797"/>
                  </a:cubicBezTo>
                  <a:lnTo>
                    <a:pt x="73423" y="688264"/>
                  </a:lnTo>
                  <a:cubicBezTo>
                    <a:pt x="91556" y="777945"/>
                    <a:pt x="142639" y="842400"/>
                    <a:pt x="227755" y="842400"/>
                  </a:cubicBezTo>
                  <a:lnTo>
                    <a:pt x="298763" y="842400"/>
                  </a:lnTo>
                  <a:lnTo>
                    <a:pt x="298763" y="1057004"/>
                  </a:lnTo>
                  <a:lnTo>
                    <a:pt x="1143942" y="1057004"/>
                  </a:lnTo>
                  <a:lnTo>
                    <a:pt x="1143942" y="119059"/>
                  </a:lnTo>
                  <a:cubicBezTo>
                    <a:pt x="1143942" y="53309"/>
                    <a:pt x="1090481" y="0"/>
                    <a:pt x="1024534" y="0"/>
                  </a:cubicBezTo>
                  <a:close/>
                  <a:moveTo>
                    <a:pt x="298763" y="315297"/>
                  </a:moveTo>
                  <a:lnTo>
                    <a:pt x="298763" y="742763"/>
                  </a:lnTo>
                  <a:lnTo>
                    <a:pt x="242117" y="742763"/>
                  </a:lnTo>
                  <a:cubicBezTo>
                    <a:pt x="212062" y="742763"/>
                    <a:pt x="185197" y="721199"/>
                    <a:pt x="173194" y="688264"/>
                  </a:cubicBezTo>
                  <a:lnTo>
                    <a:pt x="99770" y="369797"/>
                  </a:lnTo>
                  <a:cubicBezTo>
                    <a:pt x="99770" y="339779"/>
                    <a:pt x="124214" y="315297"/>
                    <a:pt x="154332" y="315297"/>
                  </a:cubicBezTo>
                  <a:lnTo>
                    <a:pt x="298763" y="315297"/>
                  </a:lnTo>
                  <a:close/>
                </a:path>
              </a:pathLst>
            </a:custGeom>
            <a:solidFill>
              <a:srgbClr val="E63F07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2" name="Google Shape;4852;p225"/>
            <p:cNvSpPr/>
            <p:nvPr/>
          </p:nvSpPr>
          <p:spPr>
            <a:xfrm>
              <a:off x="21395047" y="4726395"/>
              <a:ext cx="957974" cy="2167545"/>
            </a:xfrm>
            <a:custGeom>
              <a:rect b="b" l="l" r="r" t="t"/>
              <a:pathLst>
                <a:path extrusionOk="0" h="2167545" w="957974">
                  <a:moveTo>
                    <a:pt x="68601" y="0"/>
                  </a:moveTo>
                  <a:lnTo>
                    <a:pt x="924540" y="0"/>
                  </a:lnTo>
                  <a:cubicBezTo>
                    <a:pt x="943003" y="0"/>
                    <a:pt x="957974" y="47391"/>
                    <a:pt x="957974" y="105806"/>
                  </a:cubicBezTo>
                  <a:lnTo>
                    <a:pt x="957974" y="1950517"/>
                  </a:lnTo>
                  <a:cubicBezTo>
                    <a:pt x="957974" y="2070275"/>
                    <a:pt x="927226" y="2167546"/>
                    <a:pt x="889374" y="2167546"/>
                  </a:cubicBezTo>
                  <a:lnTo>
                    <a:pt x="33435" y="2167546"/>
                  </a:lnTo>
                  <a:cubicBezTo>
                    <a:pt x="14971" y="2167546"/>
                    <a:pt x="0" y="2120146"/>
                    <a:pt x="0" y="2061732"/>
                  </a:cubicBezTo>
                  <a:lnTo>
                    <a:pt x="0" y="217029"/>
                  </a:lnTo>
                  <a:cubicBezTo>
                    <a:pt x="0" y="97274"/>
                    <a:pt x="30748" y="0"/>
                    <a:pt x="6860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3" name="Google Shape;4853;p225"/>
            <p:cNvSpPr/>
            <p:nvPr/>
          </p:nvSpPr>
          <p:spPr>
            <a:xfrm>
              <a:off x="19412812" y="4825910"/>
              <a:ext cx="2827308" cy="2023992"/>
            </a:xfrm>
            <a:custGeom>
              <a:rect b="b" l="l" r="r" t="t"/>
              <a:pathLst>
                <a:path extrusionOk="0" h="2023992" w="2827308">
                  <a:moveTo>
                    <a:pt x="120663" y="0"/>
                  </a:moveTo>
                  <a:lnTo>
                    <a:pt x="2827308" y="0"/>
                  </a:lnTo>
                  <a:lnTo>
                    <a:pt x="2827308" y="1903490"/>
                  </a:lnTo>
                  <a:cubicBezTo>
                    <a:pt x="2827308" y="1969999"/>
                    <a:pt x="2773246" y="2023992"/>
                    <a:pt x="2706646" y="2023992"/>
                  </a:cubicBezTo>
                  <a:lnTo>
                    <a:pt x="0" y="2023992"/>
                  </a:lnTo>
                  <a:lnTo>
                    <a:pt x="0" y="120501"/>
                  </a:lnTo>
                  <a:cubicBezTo>
                    <a:pt x="0" y="53992"/>
                    <a:pt x="54062" y="0"/>
                    <a:pt x="120663" y="0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4" name="Google Shape;4854;p225"/>
            <p:cNvSpPr/>
            <p:nvPr/>
          </p:nvSpPr>
          <p:spPr>
            <a:xfrm>
              <a:off x="18537154" y="4117204"/>
              <a:ext cx="2687615" cy="1710014"/>
            </a:xfrm>
            <a:custGeom>
              <a:rect b="b" l="l" r="r" t="t"/>
              <a:pathLst>
                <a:path extrusionOk="0" h="1710014" w="2687615">
                  <a:moveTo>
                    <a:pt x="348249" y="0"/>
                  </a:moveTo>
                  <a:lnTo>
                    <a:pt x="2687616" y="0"/>
                  </a:lnTo>
                  <a:lnTo>
                    <a:pt x="2687616" y="1367378"/>
                  </a:lnTo>
                  <a:cubicBezTo>
                    <a:pt x="2687616" y="1556503"/>
                    <a:pt x="2531608" y="1710015"/>
                    <a:pt x="2339434" y="1710015"/>
                  </a:cubicBezTo>
                  <a:lnTo>
                    <a:pt x="0" y="1710000"/>
                  </a:lnTo>
                  <a:lnTo>
                    <a:pt x="0" y="342629"/>
                  </a:lnTo>
                  <a:cubicBezTo>
                    <a:pt x="0" y="153510"/>
                    <a:pt x="155998" y="0"/>
                    <a:pt x="348182" y="0"/>
                  </a:cubicBezTo>
                  <a:lnTo>
                    <a:pt x="348249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5" name="Google Shape;4855;p225"/>
            <p:cNvSpPr/>
            <p:nvPr/>
          </p:nvSpPr>
          <p:spPr>
            <a:xfrm>
              <a:off x="19542072" y="4943318"/>
              <a:ext cx="2572414" cy="1799313"/>
            </a:xfrm>
            <a:custGeom>
              <a:rect b="b" l="l" r="r" t="t"/>
              <a:pathLst>
                <a:path extrusionOk="0" h="1799313" w="2572414">
                  <a:moveTo>
                    <a:pt x="0" y="118423"/>
                  </a:moveTo>
                  <a:cubicBezTo>
                    <a:pt x="0" y="52669"/>
                    <a:pt x="53465" y="0"/>
                    <a:pt x="119409" y="0"/>
                  </a:cubicBezTo>
                  <a:lnTo>
                    <a:pt x="2572415" y="0"/>
                  </a:lnTo>
                  <a:lnTo>
                    <a:pt x="2572415" y="1680255"/>
                  </a:lnTo>
                  <a:cubicBezTo>
                    <a:pt x="2572415" y="1746005"/>
                    <a:pt x="2520098" y="1799313"/>
                    <a:pt x="2454155" y="1799313"/>
                  </a:cubicBezTo>
                  <a:cubicBezTo>
                    <a:pt x="1976593" y="1799313"/>
                    <a:pt x="206055" y="1799313"/>
                    <a:pt x="0" y="1799313"/>
                  </a:cubicBezTo>
                  <a:cubicBezTo>
                    <a:pt x="0" y="1653407"/>
                    <a:pt x="0" y="495724"/>
                    <a:pt x="0" y="11842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6" name="Google Shape;4856;p225"/>
            <p:cNvSpPr/>
            <p:nvPr/>
          </p:nvSpPr>
          <p:spPr>
            <a:xfrm>
              <a:off x="21132496" y="6516182"/>
              <a:ext cx="811297" cy="79647"/>
            </a:xfrm>
            <a:custGeom>
              <a:rect b="b" l="l" r="r" t="t"/>
              <a:pathLst>
                <a:path extrusionOk="0" h="79647" w="811297">
                  <a:moveTo>
                    <a:pt x="771357" y="0"/>
                  </a:moveTo>
                  <a:cubicBezTo>
                    <a:pt x="793416" y="0"/>
                    <a:pt x="811298" y="0"/>
                    <a:pt x="811298" y="0"/>
                  </a:cubicBezTo>
                  <a:lnTo>
                    <a:pt x="811298" y="79647"/>
                  </a:lnTo>
                  <a:cubicBezTo>
                    <a:pt x="811298" y="79647"/>
                    <a:pt x="793416" y="79647"/>
                    <a:pt x="771357" y="79647"/>
                  </a:cubicBezTo>
                  <a:lnTo>
                    <a:pt x="39941" y="79647"/>
                  </a:lnTo>
                  <a:cubicBezTo>
                    <a:pt x="17882" y="79647"/>
                    <a:pt x="0" y="79647"/>
                    <a:pt x="0" y="79647"/>
                  </a:cubicBezTo>
                  <a:lnTo>
                    <a:pt x="0" y="0"/>
                  </a:lnTo>
                  <a:cubicBezTo>
                    <a:pt x="0" y="0"/>
                    <a:pt x="17882" y="0"/>
                    <a:pt x="3994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7" name="Google Shape;4857;p225"/>
            <p:cNvSpPr/>
            <p:nvPr/>
          </p:nvSpPr>
          <p:spPr>
            <a:xfrm>
              <a:off x="18057856" y="6849904"/>
              <a:ext cx="2827239" cy="183157"/>
            </a:xfrm>
            <a:custGeom>
              <a:rect b="b" l="l" r="r" t="t"/>
              <a:pathLst>
                <a:path extrusionOk="0" h="183157" w="2827239">
                  <a:moveTo>
                    <a:pt x="76199" y="0"/>
                  </a:moveTo>
                  <a:lnTo>
                    <a:pt x="2827239" y="0"/>
                  </a:lnTo>
                  <a:lnTo>
                    <a:pt x="2827239" y="106989"/>
                  </a:lnTo>
                  <a:cubicBezTo>
                    <a:pt x="2827239" y="149032"/>
                    <a:pt x="2793074" y="183157"/>
                    <a:pt x="2750982" y="183157"/>
                  </a:cubicBezTo>
                  <a:lnTo>
                    <a:pt x="0" y="183157"/>
                  </a:lnTo>
                  <a:lnTo>
                    <a:pt x="0" y="76168"/>
                  </a:lnTo>
                  <a:cubicBezTo>
                    <a:pt x="0" y="34140"/>
                    <a:pt x="34172" y="0"/>
                    <a:pt x="76262" y="0"/>
                  </a:cubicBezTo>
                  <a:lnTo>
                    <a:pt x="76199" y="0"/>
                  </a:ln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8" name="Google Shape;4858;p225"/>
            <p:cNvSpPr/>
            <p:nvPr/>
          </p:nvSpPr>
          <p:spPr>
            <a:xfrm>
              <a:off x="18057856" y="6849844"/>
              <a:ext cx="4182248" cy="183157"/>
            </a:xfrm>
            <a:custGeom>
              <a:rect b="b" l="l" r="r" t="t"/>
              <a:pathLst>
                <a:path extrusionOk="0" h="183157" w="4182248">
                  <a:moveTo>
                    <a:pt x="77571" y="59"/>
                  </a:moveTo>
                  <a:lnTo>
                    <a:pt x="4134112" y="59"/>
                  </a:lnTo>
                  <a:cubicBezTo>
                    <a:pt x="4160666" y="59"/>
                    <a:pt x="4182249" y="21609"/>
                    <a:pt x="4182249" y="48144"/>
                  </a:cubicBezTo>
                  <a:lnTo>
                    <a:pt x="4182249" y="183157"/>
                  </a:lnTo>
                  <a:lnTo>
                    <a:pt x="0" y="183157"/>
                  </a:lnTo>
                  <a:lnTo>
                    <a:pt x="0" y="77478"/>
                  </a:lnTo>
                  <a:cubicBezTo>
                    <a:pt x="0" y="34691"/>
                    <a:pt x="34733" y="0"/>
                    <a:pt x="77571" y="0"/>
                  </a:cubicBezTo>
                  <a:lnTo>
                    <a:pt x="77571" y="59"/>
                  </a:ln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9" name="Google Shape;4859;p225"/>
            <p:cNvSpPr/>
            <p:nvPr/>
          </p:nvSpPr>
          <p:spPr>
            <a:xfrm>
              <a:off x="20954577" y="7492271"/>
              <a:ext cx="81437" cy="81331"/>
            </a:xfrm>
            <a:custGeom>
              <a:rect b="b" l="l" r="r" t="t"/>
              <a:pathLst>
                <a:path extrusionOk="0" h="81331" w="81437">
                  <a:moveTo>
                    <a:pt x="40718" y="81332"/>
                  </a:moveTo>
                  <a:cubicBezTo>
                    <a:pt x="63212" y="81332"/>
                    <a:pt x="81437" y="63131"/>
                    <a:pt x="81437" y="40673"/>
                  </a:cubicBezTo>
                  <a:cubicBezTo>
                    <a:pt x="81437" y="18216"/>
                    <a:pt x="63212" y="0"/>
                    <a:pt x="40718" y="0"/>
                  </a:cubicBezTo>
                  <a:cubicBezTo>
                    <a:pt x="18225" y="0"/>
                    <a:pt x="0" y="18216"/>
                    <a:pt x="0" y="40673"/>
                  </a:cubicBezTo>
                  <a:cubicBezTo>
                    <a:pt x="0" y="63131"/>
                    <a:pt x="18225" y="81332"/>
                    <a:pt x="40718" y="8133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0" name="Google Shape;4860;p225"/>
            <p:cNvSpPr/>
            <p:nvPr/>
          </p:nvSpPr>
          <p:spPr>
            <a:xfrm>
              <a:off x="18537154" y="4117202"/>
              <a:ext cx="2595357" cy="1605929"/>
            </a:xfrm>
            <a:custGeom>
              <a:rect b="b" l="l" r="r" t="t"/>
              <a:pathLst>
                <a:path extrusionOk="0" h="1605929" w="2595357">
                  <a:moveTo>
                    <a:pt x="0" y="119059"/>
                  </a:moveTo>
                  <a:cubicBezTo>
                    <a:pt x="0" y="53304"/>
                    <a:pt x="53462" y="0"/>
                    <a:pt x="119409" y="0"/>
                  </a:cubicBezTo>
                  <a:lnTo>
                    <a:pt x="2595358" y="0"/>
                  </a:lnTo>
                  <a:lnTo>
                    <a:pt x="2595358" y="1486870"/>
                  </a:lnTo>
                  <a:cubicBezTo>
                    <a:pt x="2595358" y="1552621"/>
                    <a:pt x="2541892" y="1605929"/>
                    <a:pt x="2475949" y="1605929"/>
                  </a:cubicBezTo>
                  <a:lnTo>
                    <a:pt x="0" y="1605929"/>
                  </a:lnTo>
                  <a:lnTo>
                    <a:pt x="0" y="119059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1" name="Google Shape;4861;p225"/>
            <p:cNvSpPr/>
            <p:nvPr/>
          </p:nvSpPr>
          <p:spPr>
            <a:xfrm>
              <a:off x="18449609" y="4030378"/>
              <a:ext cx="881825" cy="486115"/>
            </a:xfrm>
            <a:custGeom>
              <a:rect b="b" l="l" r="r" t="t"/>
              <a:pathLst>
                <a:path extrusionOk="0" h="486115" w="881825">
                  <a:moveTo>
                    <a:pt x="881826" y="0"/>
                  </a:moveTo>
                  <a:lnTo>
                    <a:pt x="149261" y="0"/>
                  </a:lnTo>
                  <a:cubicBezTo>
                    <a:pt x="66827" y="0"/>
                    <a:pt x="0" y="66630"/>
                    <a:pt x="0" y="148824"/>
                  </a:cubicBezTo>
                  <a:lnTo>
                    <a:pt x="0" y="486116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2" name="Google Shape;4862;p225"/>
            <p:cNvSpPr/>
            <p:nvPr/>
          </p:nvSpPr>
          <p:spPr>
            <a:xfrm>
              <a:off x="18737607" y="4297612"/>
              <a:ext cx="103220" cy="102917"/>
            </a:xfrm>
            <a:custGeom>
              <a:rect b="b" l="l" r="r" t="t"/>
              <a:pathLst>
                <a:path extrusionOk="0" h="102917" w="103220">
                  <a:moveTo>
                    <a:pt x="51610" y="102917"/>
                  </a:moveTo>
                  <a:cubicBezTo>
                    <a:pt x="80115" y="102917"/>
                    <a:pt x="103220" y="79880"/>
                    <a:pt x="103220" y="51459"/>
                  </a:cubicBezTo>
                  <a:cubicBezTo>
                    <a:pt x="103220" y="23039"/>
                    <a:pt x="80115" y="0"/>
                    <a:pt x="51610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0" y="1029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3" name="Google Shape;4863;p225"/>
            <p:cNvSpPr/>
            <p:nvPr/>
          </p:nvSpPr>
          <p:spPr>
            <a:xfrm>
              <a:off x="18946806" y="4297612"/>
              <a:ext cx="103221" cy="102917"/>
            </a:xfrm>
            <a:custGeom>
              <a:rect b="b" l="l" r="r" t="t"/>
              <a:pathLst>
                <a:path extrusionOk="0" h="102917" w="103221">
                  <a:moveTo>
                    <a:pt x="51612" y="102917"/>
                  </a:moveTo>
                  <a:cubicBezTo>
                    <a:pt x="80115" y="102917"/>
                    <a:pt x="103222" y="79880"/>
                    <a:pt x="103222" y="51459"/>
                  </a:cubicBezTo>
                  <a:cubicBezTo>
                    <a:pt x="103222" y="23039"/>
                    <a:pt x="80115" y="0"/>
                    <a:pt x="51612" y="0"/>
                  </a:cubicBezTo>
                  <a:cubicBezTo>
                    <a:pt x="23107" y="0"/>
                    <a:pt x="0" y="23039"/>
                    <a:pt x="0" y="51459"/>
                  </a:cubicBezTo>
                  <a:cubicBezTo>
                    <a:pt x="0" y="79880"/>
                    <a:pt x="23107" y="102917"/>
                    <a:pt x="51612" y="1029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4" name="Google Shape;4864;p225"/>
            <p:cNvSpPr/>
            <p:nvPr/>
          </p:nvSpPr>
          <p:spPr>
            <a:xfrm>
              <a:off x="19155978" y="4297612"/>
              <a:ext cx="103214" cy="102917"/>
            </a:xfrm>
            <a:custGeom>
              <a:rect b="b" l="l" r="r" t="t"/>
              <a:pathLst>
                <a:path extrusionOk="0" h="102917" w="103214">
                  <a:moveTo>
                    <a:pt x="51615" y="102917"/>
                  </a:moveTo>
                  <a:cubicBezTo>
                    <a:pt x="80109" y="102917"/>
                    <a:pt x="103214" y="79880"/>
                    <a:pt x="103214" y="51459"/>
                  </a:cubicBezTo>
                  <a:cubicBezTo>
                    <a:pt x="103214" y="23039"/>
                    <a:pt x="80109" y="0"/>
                    <a:pt x="51615" y="0"/>
                  </a:cubicBezTo>
                  <a:cubicBezTo>
                    <a:pt x="23106" y="0"/>
                    <a:pt x="0" y="23039"/>
                    <a:pt x="0" y="51459"/>
                  </a:cubicBezTo>
                  <a:cubicBezTo>
                    <a:pt x="0" y="79880"/>
                    <a:pt x="23106" y="102917"/>
                    <a:pt x="51615" y="1029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5" name="Google Shape;4865;p225"/>
            <p:cNvSpPr/>
            <p:nvPr/>
          </p:nvSpPr>
          <p:spPr>
            <a:xfrm>
              <a:off x="21478186" y="3766638"/>
              <a:ext cx="703199" cy="701132"/>
            </a:xfrm>
            <a:custGeom>
              <a:rect b="b" l="l" r="r" t="t"/>
              <a:pathLst>
                <a:path extrusionOk="0" h="701132" w="703199">
                  <a:moveTo>
                    <a:pt x="703200" y="350567"/>
                  </a:moveTo>
                  <a:cubicBezTo>
                    <a:pt x="703200" y="544179"/>
                    <a:pt x="545774" y="701133"/>
                    <a:pt x="351600" y="701133"/>
                  </a:cubicBezTo>
                  <a:cubicBezTo>
                    <a:pt x="157411" y="701133"/>
                    <a:pt x="0" y="544179"/>
                    <a:pt x="0" y="350567"/>
                  </a:cubicBezTo>
                  <a:cubicBezTo>
                    <a:pt x="0" y="156954"/>
                    <a:pt x="157411" y="0"/>
                    <a:pt x="351600" y="0"/>
                  </a:cubicBezTo>
                  <a:cubicBezTo>
                    <a:pt x="545774" y="0"/>
                    <a:pt x="703200" y="156954"/>
                    <a:pt x="703200" y="350567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6" name="Google Shape;4866;p225"/>
            <p:cNvSpPr/>
            <p:nvPr/>
          </p:nvSpPr>
          <p:spPr>
            <a:xfrm>
              <a:off x="21833442" y="3918881"/>
              <a:ext cx="14926" cy="396642"/>
            </a:xfrm>
            <a:custGeom>
              <a:rect b="b" l="l" r="r" t="t"/>
              <a:pathLst>
                <a:path extrusionOk="0" h="396642" w="14926">
                  <a:moveTo>
                    <a:pt x="0" y="0"/>
                  </a:moveTo>
                  <a:lnTo>
                    <a:pt x="0" y="396643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7" name="Google Shape;4867;p225"/>
            <p:cNvSpPr/>
            <p:nvPr/>
          </p:nvSpPr>
          <p:spPr>
            <a:xfrm>
              <a:off x="21677673" y="3918881"/>
              <a:ext cx="304179" cy="155286"/>
            </a:xfrm>
            <a:custGeom>
              <a:rect b="b" l="l" r="r" t="t"/>
              <a:pathLst>
                <a:path extrusionOk="0" h="155286" w="304179">
                  <a:moveTo>
                    <a:pt x="0" y="155287"/>
                  </a:moveTo>
                  <a:lnTo>
                    <a:pt x="155754" y="0"/>
                  </a:lnTo>
                  <a:lnTo>
                    <a:pt x="304180" y="148001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68" name="Google Shape;4868;p225"/>
          <p:cNvGrpSpPr/>
          <p:nvPr/>
        </p:nvGrpSpPr>
        <p:grpSpPr>
          <a:xfrm>
            <a:off x="8219137" y="7022421"/>
            <a:ext cx="3379006" cy="3130390"/>
            <a:chOff x="10100943" y="8630233"/>
            <a:chExt cx="4152643" cy="3847106"/>
          </a:xfrm>
        </p:grpSpPr>
        <p:sp>
          <p:nvSpPr>
            <p:cNvPr id="4869" name="Google Shape;4869;p225"/>
            <p:cNvSpPr/>
            <p:nvPr/>
          </p:nvSpPr>
          <p:spPr>
            <a:xfrm>
              <a:off x="10100943" y="9514987"/>
              <a:ext cx="617855" cy="1218534"/>
            </a:xfrm>
            <a:custGeom>
              <a:rect b="b" l="l" r="r" t="t"/>
              <a:pathLst>
                <a:path extrusionOk="0" h="1218534" w="617855">
                  <a:moveTo>
                    <a:pt x="617381" y="19124"/>
                  </a:moveTo>
                  <a:cubicBezTo>
                    <a:pt x="617381" y="12750"/>
                    <a:pt x="617584" y="6443"/>
                    <a:pt x="617856" y="136"/>
                  </a:cubicBezTo>
                  <a:cubicBezTo>
                    <a:pt x="615208" y="136"/>
                    <a:pt x="612560" y="0"/>
                    <a:pt x="609845" y="0"/>
                  </a:cubicBezTo>
                  <a:cubicBezTo>
                    <a:pt x="273049" y="0"/>
                    <a:pt x="0" y="272762"/>
                    <a:pt x="0" y="609275"/>
                  </a:cubicBezTo>
                  <a:cubicBezTo>
                    <a:pt x="0" y="945777"/>
                    <a:pt x="273049" y="1218534"/>
                    <a:pt x="609913" y="1218534"/>
                  </a:cubicBezTo>
                  <a:cubicBezTo>
                    <a:pt x="612425" y="1218534"/>
                    <a:pt x="614937" y="1218534"/>
                    <a:pt x="617448" y="1218477"/>
                  </a:cubicBezTo>
                  <a:lnTo>
                    <a:pt x="617448" y="19124"/>
                  </a:lnTo>
                  <a:lnTo>
                    <a:pt x="617381" y="19124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0" name="Google Shape;4870;p225"/>
            <p:cNvSpPr/>
            <p:nvPr/>
          </p:nvSpPr>
          <p:spPr>
            <a:xfrm>
              <a:off x="12069713" y="8630233"/>
              <a:ext cx="2183873" cy="924500"/>
            </a:xfrm>
            <a:custGeom>
              <a:rect b="b" l="l" r="r" t="t"/>
              <a:pathLst>
                <a:path extrusionOk="0" h="924500" w="2183873">
                  <a:moveTo>
                    <a:pt x="125335" y="0"/>
                  </a:moveTo>
                  <a:cubicBezTo>
                    <a:pt x="56147" y="0"/>
                    <a:pt x="0" y="56091"/>
                    <a:pt x="0" y="125204"/>
                  </a:cubicBezTo>
                  <a:lnTo>
                    <a:pt x="0" y="924501"/>
                  </a:lnTo>
                  <a:lnTo>
                    <a:pt x="2058539" y="924501"/>
                  </a:lnTo>
                  <a:cubicBezTo>
                    <a:pt x="2127727" y="924501"/>
                    <a:pt x="2183873" y="868410"/>
                    <a:pt x="2183873" y="799298"/>
                  </a:cubicBezTo>
                  <a:lnTo>
                    <a:pt x="2183873" y="1"/>
                  </a:lnTo>
                  <a:lnTo>
                    <a:pt x="125335" y="0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1" name="Google Shape;4871;p225"/>
            <p:cNvSpPr/>
            <p:nvPr/>
          </p:nvSpPr>
          <p:spPr>
            <a:xfrm>
              <a:off x="13919429" y="8796088"/>
              <a:ext cx="169286" cy="169106"/>
            </a:xfrm>
            <a:custGeom>
              <a:rect b="b" l="l" r="r" t="t"/>
              <a:pathLst>
                <a:path extrusionOk="0" h="169106" w="169286">
                  <a:moveTo>
                    <a:pt x="84643" y="169107"/>
                  </a:moveTo>
                  <a:cubicBezTo>
                    <a:pt x="131386" y="169107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7"/>
                    <a:pt x="84643" y="16910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2" name="Google Shape;4872;p225"/>
            <p:cNvSpPr/>
            <p:nvPr/>
          </p:nvSpPr>
          <p:spPr>
            <a:xfrm>
              <a:off x="10164219" y="8639483"/>
              <a:ext cx="1829819" cy="1471020"/>
            </a:xfrm>
            <a:custGeom>
              <a:rect b="b" l="l" r="r" t="t"/>
              <a:pathLst>
                <a:path extrusionOk="0" h="1471020" w="1829819">
                  <a:moveTo>
                    <a:pt x="1829819" y="167"/>
                  </a:moveTo>
                  <a:cubicBezTo>
                    <a:pt x="1826559" y="167"/>
                    <a:pt x="753934" y="0"/>
                    <a:pt x="750591" y="0"/>
                  </a:cubicBezTo>
                  <a:cubicBezTo>
                    <a:pt x="336066" y="0"/>
                    <a:pt x="0" y="335711"/>
                    <a:pt x="0" y="749883"/>
                  </a:cubicBezTo>
                  <a:cubicBezTo>
                    <a:pt x="0" y="1092480"/>
                    <a:pt x="229949" y="1381392"/>
                    <a:pt x="544091" y="1471020"/>
                  </a:cubicBez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3" name="Google Shape;4873;p225"/>
            <p:cNvSpPr/>
            <p:nvPr/>
          </p:nvSpPr>
          <p:spPr>
            <a:xfrm>
              <a:off x="12373978" y="11727462"/>
              <a:ext cx="1802240" cy="749877"/>
            </a:xfrm>
            <a:custGeom>
              <a:rect b="b" l="l" r="r" t="t"/>
              <a:pathLst>
                <a:path extrusionOk="0" h="749877" w="1802240">
                  <a:moveTo>
                    <a:pt x="0" y="749717"/>
                  </a:moveTo>
                  <a:cubicBezTo>
                    <a:pt x="3260" y="749717"/>
                    <a:pt x="1048311" y="749878"/>
                    <a:pt x="1051571" y="749878"/>
                  </a:cubicBezTo>
                  <a:cubicBezTo>
                    <a:pt x="1466173" y="749878"/>
                    <a:pt x="1802241" y="414176"/>
                    <a:pt x="1802241" y="0"/>
                  </a:cubicBez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4" name="Google Shape;4874;p225"/>
            <p:cNvSpPr/>
            <p:nvPr/>
          </p:nvSpPr>
          <p:spPr>
            <a:xfrm>
              <a:off x="10801364" y="9136424"/>
              <a:ext cx="2776266" cy="2773413"/>
            </a:xfrm>
            <a:custGeom>
              <a:rect b="b" l="l" r="r" t="t"/>
              <a:pathLst>
                <a:path extrusionOk="0" h="2773413" w="2776266">
                  <a:moveTo>
                    <a:pt x="2366503" y="0"/>
                  </a:moveTo>
                  <a:cubicBezTo>
                    <a:pt x="1769905" y="0"/>
                    <a:pt x="828133" y="0"/>
                    <a:pt x="175218" y="83"/>
                  </a:cubicBezTo>
                  <a:cubicBezTo>
                    <a:pt x="83139" y="83"/>
                    <a:pt x="8439" y="74538"/>
                    <a:pt x="8189" y="166521"/>
                  </a:cubicBezTo>
                  <a:cubicBezTo>
                    <a:pt x="5430" y="1035515"/>
                    <a:pt x="2673" y="1904505"/>
                    <a:pt x="0" y="2773414"/>
                  </a:cubicBezTo>
                  <a:lnTo>
                    <a:pt x="2607895" y="2773414"/>
                  </a:lnTo>
                  <a:cubicBezTo>
                    <a:pt x="2700729" y="2773414"/>
                    <a:pt x="2775763" y="2697876"/>
                    <a:pt x="2775008" y="2605232"/>
                  </a:cubicBezTo>
                  <a:cubicBezTo>
                    <a:pt x="2774504" y="2538196"/>
                    <a:pt x="2774001" y="2471264"/>
                    <a:pt x="2773418" y="2404229"/>
                  </a:cubicBezTo>
                  <a:cubicBezTo>
                    <a:pt x="2774344" y="1971780"/>
                    <a:pt x="2775339" y="1539411"/>
                    <a:pt x="2776266" y="1106962"/>
                  </a:cubicBezTo>
                  <a:lnTo>
                    <a:pt x="2776266" y="83"/>
                  </a:lnTo>
                  <a:lnTo>
                    <a:pt x="2366503" y="0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5" name="Google Shape;4875;p225"/>
            <p:cNvSpPr/>
            <p:nvPr/>
          </p:nvSpPr>
          <p:spPr>
            <a:xfrm>
              <a:off x="14121215" y="11619287"/>
              <a:ext cx="109959" cy="109843"/>
            </a:xfrm>
            <a:custGeom>
              <a:rect b="b" l="l" r="r" t="t"/>
              <a:pathLst>
                <a:path extrusionOk="0" h="109843" w="109959">
                  <a:moveTo>
                    <a:pt x="54980" y="109844"/>
                  </a:moveTo>
                  <a:cubicBezTo>
                    <a:pt x="85341" y="109844"/>
                    <a:pt x="109960" y="85251"/>
                    <a:pt x="109960" y="54922"/>
                  </a:cubicBezTo>
                  <a:cubicBezTo>
                    <a:pt x="109960" y="24593"/>
                    <a:pt x="85341" y="0"/>
                    <a:pt x="54980" y="0"/>
                  </a:cubicBezTo>
                  <a:cubicBezTo>
                    <a:pt x="24607" y="0"/>
                    <a:pt x="0" y="24593"/>
                    <a:pt x="0" y="54922"/>
                  </a:cubicBezTo>
                  <a:cubicBezTo>
                    <a:pt x="0" y="85251"/>
                    <a:pt x="24607" y="109844"/>
                    <a:pt x="54980" y="10984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6" name="Google Shape;4876;p225"/>
            <p:cNvSpPr/>
            <p:nvPr/>
          </p:nvSpPr>
          <p:spPr>
            <a:xfrm>
              <a:off x="10107333" y="9320590"/>
              <a:ext cx="109960" cy="109844"/>
            </a:xfrm>
            <a:custGeom>
              <a:rect b="b" l="l" r="r" t="t"/>
              <a:pathLst>
                <a:path extrusionOk="0" h="109844" w="109960">
                  <a:moveTo>
                    <a:pt x="54980" y="109845"/>
                  </a:moveTo>
                  <a:cubicBezTo>
                    <a:pt x="85345" y="109845"/>
                    <a:pt x="109961" y="85256"/>
                    <a:pt x="109961" y="54922"/>
                  </a:cubicBezTo>
                  <a:cubicBezTo>
                    <a:pt x="109961" y="24589"/>
                    <a:pt x="85345" y="0"/>
                    <a:pt x="54980" y="0"/>
                  </a:cubicBezTo>
                  <a:cubicBezTo>
                    <a:pt x="24616" y="0"/>
                    <a:pt x="0" y="24589"/>
                    <a:pt x="0" y="54922"/>
                  </a:cubicBezTo>
                  <a:cubicBezTo>
                    <a:pt x="0" y="85256"/>
                    <a:pt x="24616" y="109845"/>
                    <a:pt x="54980" y="109845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7" name="Google Shape;4877;p225"/>
            <p:cNvSpPr/>
            <p:nvPr/>
          </p:nvSpPr>
          <p:spPr>
            <a:xfrm>
              <a:off x="10994209" y="12279605"/>
              <a:ext cx="182488" cy="182295"/>
            </a:xfrm>
            <a:custGeom>
              <a:rect b="b" l="l" r="r" t="t"/>
              <a:pathLst>
                <a:path extrusionOk="0" h="182295" w="182488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8" name="Google Shape;4878;p225"/>
            <p:cNvSpPr/>
            <p:nvPr/>
          </p:nvSpPr>
          <p:spPr>
            <a:xfrm>
              <a:off x="10627554" y="12279605"/>
              <a:ext cx="182488" cy="182295"/>
            </a:xfrm>
            <a:custGeom>
              <a:rect b="b" l="l" r="r" t="t"/>
              <a:pathLst>
                <a:path extrusionOk="0" h="182295" w="182488">
                  <a:moveTo>
                    <a:pt x="91244" y="182296"/>
                  </a:moveTo>
                  <a:cubicBezTo>
                    <a:pt x="141636" y="182296"/>
                    <a:pt x="182488" y="141487"/>
                    <a:pt x="182488" y="91148"/>
                  </a:cubicBezTo>
                  <a:cubicBezTo>
                    <a:pt x="182488" y="40809"/>
                    <a:pt x="141636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9" name="Google Shape;4879;p225"/>
            <p:cNvSpPr/>
            <p:nvPr/>
          </p:nvSpPr>
          <p:spPr>
            <a:xfrm>
              <a:off x="10260899" y="12279605"/>
              <a:ext cx="182488" cy="182295"/>
            </a:xfrm>
            <a:custGeom>
              <a:rect b="b" l="l" r="r" t="t"/>
              <a:pathLst>
                <a:path extrusionOk="0" h="182295" w="182488">
                  <a:moveTo>
                    <a:pt x="91244" y="182296"/>
                  </a:moveTo>
                  <a:cubicBezTo>
                    <a:pt x="141638" y="182296"/>
                    <a:pt x="182488" y="141487"/>
                    <a:pt x="182488" y="91148"/>
                  </a:cubicBezTo>
                  <a:cubicBezTo>
                    <a:pt x="182488" y="40809"/>
                    <a:pt x="141638" y="0"/>
                    <a:pt x="91244" y="0"/>
                  </a:cubicBezTo>
                  <a:cubicBezTo>
                    <a:pt x="40852" y="0"/>
                    <a:pt x="0" y="40809"/>
                    <a:pt x="0" y="91148"/>
                  </a:cubicBezTo>
                  <a:cubicBezTo>
                    <a:pt x="0" y="141487"/>
                    <a:pt x="40852" y="182296"/>
                    <a:pt x="91244" y="182296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0" name="Google Shape;4880;p225"/>
            <p:cNvSpPr/>
            <p:nvPr/>
          </p:nvSpPr>
          <p:spPr>
            <a:xfrm>
              <a:off x="12281990" y="9248266"/>
              <a:ext cx="729311" cy="699883"/>
            </a:xfrm>
            <a:custGeom>
              <a:rect b="b" l="l" r="r" t="t"/>
              <a:pathLst>
                <a:path extrusionOk="0" h="699883" w="729311">
                  <a:moveTo>
                    <a:pt x="729311" y="0"/>
                  </a:moveTo>
                  <a:lnTo>
                    <a:pt x="729311" y="442892"/>
                  </a:lnTo>
                  <a:lnTo>
                    <a:pt x="0" y="442886"/>
                  </a:lnTo>
                  <a:lnTo>
                    <a:pt x="0" y="699884"/>
                  </a:lnTo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1" name="Google Shape;4881;p225"/>
            <p:cNvSpPr/>
            <p:nvPr/>
          </p:nvSpPr>
          <p:spPr>
            <a:xfrm>
              <a:off x="10918421" y="10749543"/>
              <a:ext cx="695438" cy="460995"/>
            </a:xfrm>
            <a:custGeom>
              <a:rect b="b" l="l" r="r" t="t"/>
              <a:pathLst>
                <a:path extrusionOk="0" h="460995" w="695438">
                  <a:moveTo>
                    <a:pt x="0" y="460995"/>
                  </a:moveTo>
                  <a:lnTo>
                    <a:pt x="272352" y="460995"/>
                  </a:lnTo>
                  <a:lnTo>
                    <a:pt x="272352" y="0"/>
                  </a:lnTo>
                  <a:lnTo>
                    <a:pt x="695438" y="0"/>
                  </a:lnTo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2" name="Google Shape;4882;p225"/>
            <p:cNvSpPr/>
            <p:nvPr/>
          </p:nvSpPr>
          <p:spPr>
            <a:xfrm>
              <a:off x="11190764" y="9597463"/>
              <a:ext cx="11439" cy="1152069"/>
            </a:xfrm>
            <a:custGeom>
              <a:rect b="b" l="l" r="r" t="t"/>
              <a:pathLst>
                <a:path extrusionOk="0" h="1152069" w="11439">
                  <a:moveTo>
                    <a:pt x="0" y="0"/>
                  </a:moveTo>
                  <a:lnTo>
                    <a:pt x="0" y="1152069"/>
                  </a:lnTo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3" name="Google Shape;4883;p225"/>
            <p:cNvSpPr/>
            <p:nvPr/>
          </p:nvSpPr>
          <p:spPr>
            <a:xfrm>
              <a:off x="11914417" y="11098101"/>
              <a:ext cx="818610" cy="699138"/>
            </a:xfrm>
            <a:custGeom>
              <a:rect b="b" l="l" r="r" t="t"/>
              <a:pathLst>
                <a:path extrusionOk="0" h="699138" w="818610">
                  <a:moveTo>
                    <a:pt x="0" y="0"/>
                  </a:moveTo>
                  <a:lnTo>
                    <a:pt x="0" y="395652"/>
                  </a:lnTo>
                  <a:lnTo>
                    <a:pt x="818611" y="395652"/>
                  </a:lnTo>
                  <a:lnTo>
                    <a:pt x="818611" y="699138"/>
                  </a:lnTo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4" name="Google Shape;4884;p225"/>
            <p:cNvSpPr/>
            <p:nvPr/>
          </p:nvSpPr>
          <p:spPr>
            <a:xfrm>
              <a:off x="11613858" y="9948161"/>
              <a:ext cx="1151166" cy="1149940"/>
            </a:xfrm>
            <a:custGeom>
              <a:rect b="b" l="l" r="r" t="t"/>
              <a:pathLst>
                <a:path extrusionOk="0" h="1149940" w="1151166">
                  <a:moveTo>
                    <a:pt x="167113" y="0"/>
                  </a:moveTo>
                  <a:lnTo>
                    <a:pt x="1151166" y="0"/>
                  </a:lnTo>
                  <a:lnTo>
                    <a:pt x="1151166" y="983004"/>
                  </a:lnTo>
                  <a:cubicBezTo>
                    <a:pt x="1151166" y="1075157"/>
                    <a:pt x="1076293" y="1149940"/>
                    <a:pt x="984053" y="1149940"/>
                  </a:cubicBezTo>
                  <a:lnTo>
                    <a:pt x="0" y="1149940"/>
                  </a:lnTo>
                  <a:lnTo>
                    <a:pt x="0" y="166937"/>
                  </a:lnTo>
                  <a:cubicBezTo>
                    <a:pt x="0" y="74783"/>
                    <a:pt x="74862" y="0"/>
                    <a:pt x="167113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5" name="Google Shape;4885;p225"/>
            <p:cNvSpPr/>
            <p:nvPr/>
          </p:nvSpPr>
          <p:spPr>
            <a:xfrm>
              <a:off x="12374069" y="12048307"/>
              <a:ext cx="1203549" cy="332238"/>
            </a:xfrm>
            <a:custGeom>
              <a:rect b="b" l="l" r="r" t="t"/>
              <a:pathLst>
                <a:path extrusionOk="0" h="332238" w="1203549">
                  <a:moveTo>
                    <a:pt x="1078215" y="332239"/>
                  </a:moveTo>
                  <a:lnTo>
                    <a:pt x="0" y="332239"/>
                  </a:lnTo>
                  <a:lnTo>
                    <a:pt x="0" y="125214"/>
                  </a:lnTo>
                  <a:cubicBezTo>
                    <a:pt x="0" y="56099"/>
                    <a:pt x="56147" y="0"/>
                    <a:pt x="125335" y="0"/>
                  </a:cubicBezTo>
                  <a:lnTo>
                    <a:pt x="1203549" y="0"/>
                  </a:lnTo>
                  <a:lnTo>
                    <a:pt x="1203549" y="207037"/>
                  </a:lnTo>
                  <a:cubicBezTo>
                    <a:pt x="1203549" y="276140"/>
                    <a:pt x="1147403" y="332239"/>
                    <a:pt x="1078215" y="332239"/>
                  </a:cubicBez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6" name="Google Shape;4886;p225"/>
            <p:cNvSpPr/>
            <p:nvPr/>
          </p:nvSpPr>
          <p:spPr>
            <a:xfrm>
              <a:off x="11503282" y="9430437"/>
              <a:ext cx="169286" cy="169107"/>
            </a:xfrm>
            <a:custGeom>
              <a:rect b="b" l="l" r="r" t="t"/>
              <a:pathLst>
                <a:path extrusionOk="0" h="169107" w="169286">
                  <a:moveTo>
                    <a:pt x="84643" y="169108"/>
                  </a:moveTo>
                  <a:cubicBezTo>
                    <a:pt x="131386" y="169108"/>
                    <a:pt x="169287" y="131251"/>
                    <a:pt x="169287" y="84554"/>
                  </a:cubicBezTo>
                  <a:cubicBezTo>
                    <a:pt x="169287" y="37856"/>
                    <a:pt x="131386" y="0"/>
                    <a:pt x="84643" y="0"/>
                  </a:cubicBezTo>
                  <a:cubicBezTo>
                    <a:pt x="37900" y="0"/>
                    <a:pt x="0" y="37856"/>
                    <a:pt x="0" y="84554"/>
                  </a:cubicBezTo>
                  <a:cubicBezTo>
                    <a:pt x="0" y="131251"/>
                    <a:pt x="37900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7" name="Google Shape;4887;p225"/>
            <p:cNvSpPr/>
            <p:nvPr/>
          </p:nvSpPr>
          <p:spPr>
            <a:xfrm>
              <a:off x="11908446" y="9438436"/>
              <a:ext cx="153270" cy="153109"/>
            </a:xfrm>
            <a:custGeom>
              <a:rect b="b" l="l" r="r" t="t"/>
              <a:pathLst>
                <a:path extrusionOk="0" h="153109" w="153270">
                  <a:moveTo>
                    <a:pt x="153271" y="76554"/>
                  </a:moveTo>
                  <a:cubicBezTo>
                    <a:pt x="153271" y="118834"/>
                    <a:pt x="118963" y="153109"/>
                    <a:pt x="76635" y="153109"/>
                  </a:cubicBezTo>
                  <a:cubicBezTo>
                    <a:pt x="34308" y="153109"/>
                    <a:pt x="0" y="118834"/>
                    <a:pt x="0" y="76554"/>
                  </a:cubicBezTo>
                  <a:cubicBezTo>
                    <a:pt x="0" y="34274"/>
                    <a:pt x="34308" y="0"/>
                    <a:pt x="76635" y="0"/>
                  </a:cubicBezTo>
                  <a:cubicBezTo>
                    <a:pt x="118963" y="0"/>
                    <a:pt x="153271" y="34274"/>
                    <a:pt x="153271" y="76554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8" name="Google Shape;4888;p225"/>
            <p:cNvSpPr/>
            <p:nvPr/>
          </p:nvSpPr>
          <p:spPr>
            <a:xfrm>
              <a:off x="11106128" y="9430437"/>
              <a:ext cx="169284" cy="169107"/>
            </a:xfrm>
            <a:custGeom>
              <a:rect b="b" l="l" r="r" t="t"/>
              <a:pathLst>
                <a:path extrusionOk="0" h="169107" w="169284">
                  <a:moveTo>
                    <a:pt x="84643" y="169108"/>
                  </a:moveTo>
                  <a:cubicBezTo>
                    <a:pt x="131390" y="169108"/>
                    <a:pt x="169284" y="131251"/>
                    <a:pt x="169284" y="84554"/>
                  </a:cubicBezTo>
                  <a:cubicBezTo>
                    <a:pt x="169284" y="37856"/>
                    <a:pt x="131390" y="0"/>
                    <a:pt x="84643" y="0"/>
                  </a:cubicBezTo>
                  <a:cubicBezTo>
                    <a:pt x="37896" y="0"/>
                    <a:pt x="0" y="37856"/>
                    <a:pt x="0" y="84554"/>
                  </a:cubicBezTo>
                  <a:cubicBezTo>
                    <a:pt x="0" y="131251"/>
                    <a:pt x="37896" y="169108"/>
                    <a:pt x="84643" y="16910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9" name="Google Shape;4889;p225"/>
            <p:cNvSpPr/>
            <p:nvPr/>
          </p:nvSpPr>
          <p:spPr>
            <a:xfrm>
              <a:off x="10914063" y="9248853"/>
              <a:ext cx="2550827" cy="2548294"/>
            </a:xfrm>
            <a:custGeom>
              <a:rect b="b" l="l" r="r" t="t"/>
              <a:pathLst>
                <a:path extrusionOk="0" h="2548294" w="2550827">
                  <a:moveTo>
                    <a:pt x="2174320" y="83"/>
                  </a:moveTo>
                  <a:cubicBezTo>
                    <a:pt x="1617498" y="83"/>
                    <a:pt x="733543" y="83"/>
                    <a:pt x="132855" y="168"/>
                  </a:cubicBezTo>
                  <a:cubicBezTo>
                    <a:pt x="63754" y="168"/>
                    <a:pt x="7771" y="56007"/>
                    <a:pt x="7604" y="124953"/>
                  </a:cubicBezTo>
                  <a:cubicBezTo>
                    <a:pt x="5098" y="932765"/>
                    <a:pt x="2506" y="1740570"/>
                    <a:pt x="0" y="2548295"/>
                  </a:cubicBezTo>
                  <a:lnTo>
                    <a:pt x="2424566" y="2548295"/>
                  </a:lnTo>
                  <a:cubicBezTo>
                    <a:pt x="2494177" y="2548295"/>
                    <a:pt x="2550404" y="2491625"/>
                    <a:pt x="2549901" y="2422098"/>
                  </a:cubicBezTo>
                  <a:cubicBezTo>
                    <a:pt x="2549409" y="2352572"/>
                    <a:pt x="2548814" y="2280028"/>
                    <a:pt x="2548231" y="2209005"/>
                  </a:cubicBezTo>
                  <a:cubicBezTo>
                    <a:pt x="2549066" y="1811685"/>
                    <a:pt x="2549992" y="1414376"/>
                    <a:pt x="2550827" y="1017068"/>
                  </a:cubicBezTo>
                  <a:lnTo>
                    <a:pt x="2550827" y="83"/>
                  </a:lnTo>
                  <a:lnTo>
                    <a:pt x="2174320" y="0"/>
                  </a:lnTo>
                  <a:lnTo>
                    <a:pt x="2174320" y="83"/>
                  </a:lnTo>
                  <a:close/>
                </a:path>
              </a:pathLst>
            </a:custGeom>
            <a:noFill/>
            <a:ln cap="flat" cmpd="sng" w="55100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0" name="Google Shape;4890;p225"/>
            <p:cNvSpPr/>
            <p:nvPr/>
          </p:nvSpPr>
          <p:spPr>
            <a:xfrm>
              <a:off x="11747053" y="10081123"/>
              <a:ext cx="884858" cy="883936"/>
            </a:xfrm>
            <a:custGeom>
              <a:rect b="b" l="l" r="r" t="t"/>
              <a:pathLst>
                <a:path extrusionOk="0" h="883936" w="884858">
                  <a:moveTo>
                    <a:pt x="116892" y="0"/>
                  </a:moveTo>
                  <a:lnTo>
                    <a:pt x="884859" y="0"/>
                  </a:lnTo>
                  <a:lnTo>
                    <a:pt x="884859" y="767156"/>
                  </a:lnTo>
                  <a:cubicBezTo>
                    <a:pt x="884859" y="831597"/>
                    <a:pt x="832476" y="883937"/>
                    <a:pt x="767967" y="883937"/>
                  </a:cubicBezTo>
                  <a:lnTo>
                    <a:pt x="0" y="883937"/>
                  </a:lnTo>
                  <a:lnTo>
                    <a:pt x="0" y="116769"/>
                  </a:lnTo>
                  <a:cubicBezTo>
                    <a:pt x="0" y="52339"/>
                    <a:pt x="52383" y="0"/>
                    <a:pt x="116892" y="0"/>
                  </a:cubicBez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1" name="Google Shape;4891;p225"/>
            <p:cNvSpPr/>
            <p:nvPr/>
          </p:nvSpPr>
          <p:spPr>
            <a:xfrm>
              <a:off x="12323711" y="10324100"/>
              <a:ext cx="959755" cy="397811"/>
            </a:xfrm>
            <a:custGeom>
              <a:rect b="b" l="l" r="r" t="t"/>
              <a:pathLst>
                <a:path extrusionOk="0" h="397811" w="959755">
                  <a:moveTo>
                    <a:pt x="760645" y="0"/>
                  </a:moveTo>
                  <a:lnTo>
                    <a:pt x="199110" y="0"/>
                  </a:lnTo>
                  <a:cubicBezTo>
                    <a:pt x="89139" y="0"/>
                    <a:pt x="0" y="89056"/>
                    <a:pt x="0" y="198900"/>
                  </a:cubicBezTo>
                  <a:cubicBezTo>
                    <a:pt x="0" y="308755"/>
                    <a:pt x="89139" y="397812"/>
                    <a:pt x="199110" y="397812"/>
                  </a:cubicBezTo>
                  <a:lnTo>
                    <a:pt x="760645" y="397812"/>
                  </a:lnTo>
                  <a:cubicBezTo>
                    <a:pt x="870605" y="397812"/>
                    <a:pt x="959755" y="308755"/>
                    <a:pt x="959755" y="198900"/>
                  </a:cubicBezTo>
                  <a:cubicBezTo>
                    <a:pt x="959755" y="89056"/>
                    <a:pt x="870605" y="0"/>
                    <a:pt x="760645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92" name="Google Shape;4892;p225"/>
          <p:cNvGrpSpPr/>
          <p:nvPr/>
        </p:nvGrpSpPr>
        <p:grpSpPr>
          <a:xfrm>
            <a:off x="1001490" y="3059149"/>
            <a:ext cx="4838723" cy="3108827"/>
            <a:chOff x="1230785" y="3759554"/>
            <a:chExt cx="5946569" cy="3820606"/>
          </a:xfrm>
        </p:grpSpPr>
        <p:sp>
          <p:nvSpPr>
            <p:cNvPr id="4893" name="Google Shape;4893;p225"/>
            <p:cNvSpPr/>
            <p:nvPr/>
          </p:nvSpPr>
          <p:spPr>
            <a:xfrm>
              <a:off x="5570637" y="6041623"/>
              <a:ext cx="1606717" cy="1487062"/>
            </a:xfrm>
            <a:custGeom>
              <a:rect b="b" l="l" r="r" t="t"/>
              <a:pathLst>
                <a:path extrusionOk="0" h="1487062" w="1606717">
                  <a:moveTo>
                    <a:pt x="0" y="0"/>
                  </a:moveTo>
                  <a:lnTo>
                    <a:pt x="863396" y="0"/>
                  </a:lnTo>
                  <a:cubicBezTo>
                    <a:pt x="1273927" y="0"/>
                    <a:pt x="1606717" y="332885"/>
                    <a:pt x="1606717" y="743531"/>
                  </a:cubicBezTo>
                  <a:lnTo>
                    <a:pt x="1606717" y="743531"/>
                  </a:lnTo>
                  <a:cubicBezTo>
                    <a:pt x="1606717" y="1154178"/>
                    <a:pt x="1273927" y="1487062"/>
                    <a:pt x="863396" y="1487062"/>
                  </a:cubicBezTo>
                  <a:lnTo>
                    <a:pt x="194133" y="1487062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4" name="Google Shape;4894;p225"/>
            <p:cNvSpPr/>
            <p:nvPr/>
          </p:nvSpPr>
          <p:spPr>
            <a:xfrm flipH="1" rot="10800000">
              <a:off x="4781573" y="3811030"/>
              <a:ext cx="1835431" cy="2630956"/>
            </a:xfrm>
            <a:custGeom>
              <a:rect b="b" l="l" r="r" t="t"/>
              <a:pathLst>
                <a:path extrusionOk="0" h="2630956" w="1835431">
                  <a:moveTo>
                    <a:pt x="312" y="6"/>
                  </a:moveTo>
                  <a:lnTo>
                    <a:pt x="1835743" y="6"/>
                  </a:lnTo>
                  <a:lnTo>
                    <a:pt x="1835743" y="2630962"/>
                  </a:lnTo>
                  <a:lnTo>
                    <a:pt x="312" y="2630962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5" name="Google Shape;4895;p225"/>
            <p:cNvSpPr/>
            <p:nvPr/>
          </p:nvSpPr>
          <p:spPr>
            <a:xfrm>
              <a:off x="5696429" y="7477210"/>
              <a:ext cx="102921" cy="102950"/>
            </a:xfrm>
            <a:custGeom>
              <a:rect b="b" l="l" r="r" t="t"/>
              <a:pathLst>
                <a:path extrusionOk="0" h="102950" w="102921">
                  <a:moveTo>
                    <a:pt x="51461" y="102950"/>
                  </a:moveTo>
                  <a:cubicBezTo>
                    <a:pt x="79878" y="102950"/>
                    <a:pt x="102921" y="79901"/>
                    <a:pt x="102921" y="51475"/>
                  </a:cubicBezTo>
                  <a:cubicBezTo>
                    <a:pt x="102921" y="23050"/>
                    <a:pt x="79878" y="0"/>
                    <a:pt x="51461" y="0"/>
                  </a:cubicBezTo>
                  <a:cubicBezTo>
                    <a:pt x="23043" y="0"/>
                    <a:pt x="0" y="23050"/>
                    <a:pt x="0" y="51475"/>
                  </a:cubicBezTo>
                  <a:cubicBezTo>
                    <a:pt x="0" y="79901"/>
                    <a:pt x="23043" y="102950"/>
                    <a:pt x="51461" y="10295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6" name="Google Shape;4896;p225"/>
            <p:cNvSpPr/>
            <p:nvPr/>
          </p:nvSpPr>
          <p:spPr>
            <a:xfrm>
              <a:off x="3275696" y="6522059"/>
              <a:ext cx="3224870" cy="228778"/>
            </a:xfrm>
            <a:custGeom>
              <a:rect b="b" l="l" r="r" t="t"/>
              <a:pathLst>
                <a:path extrusionOk="0" h="228778" w="3224870">
                  <a:moveTo>
                    <a:pt x="0" y="0"/>
                  </a:moveTo>
                  <a:lnTo>
                    <a:pt x="3167692" y="0"/>
                  </a:lnTo>
                  <a:cubicBezTo>
                    <a:pt x="3199277" y="0"/>
                    <a:pt x="3224871" y="25612"/>
                    <a:pt x="3224871" y="57195"/>
                  </a:cubicBezTo>
                  <a:lnTo>
                    <a:pt x="3224871" y="228779"/>
                  </a:lnTo>
                  <a:lnTo>
                    <a:pt x="0" y="228779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7" name="Google Shape;4897;p225"/>
            <p:cNvSpPr/>
            <p:nvPr/>
          </p:nvSpPr>
          <p:spPr>
            <a:xfrm>
              <a:off x="1671060" y="6522059"/>
              <a:ext cx="3224870" cy="228778"/>
            </a:xfrm>
            <a:custGeom>
              <a:rect b="b" l="l" r="r" t="t"/>
              <a:pathLst>
                <a:path extrusionOk="0" h="228778" w="3224870">
                  <a:moveTo>
                    <a:pt x="0" y="114389"/>
                  </a:moveTo>
                  <a:cubicBezTo>
                    <a:pt x="0" y="51212"/>
                    <a:pt x="51200" y="0"/>
                    <a:pt x="114357" y="0"/>
                  </a:cubicBezTo>
                  <a:lnTo>
                    <a:pt x="3224871" y="0"/>
                  </a:lnTo>
                  <a:lnTo>
                    <a:pt x="3224871" y="114389"/>
                  </a:lnTo>
                  <a:cubicBezTo>
                    <a:pt x="3224871" y="177567"/>
                    <a:pt x="3173673" y="228779"/>
                    <a:pt x="3110513" y="228779"/>
                  </a:cubicBezTo>
                  <a:lnTo>
                    <a:pt x="0" y="228779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8" name="Google Shape;4898;p225"/>
            <p:cNvSpPr/>
            <p:nvPr/>
          </p:nvSpPr>
          <p:spPr>
            <a:xfrm>
              <a:off x="3277777" y="4119881"/>
              <a:ext cx="3224870" cy="2402177"/>
            </a:xfrm>
            <a:custGeom>
              <a:rect b="b" l="l" r="r" t="t"/>
              <a:pathLst>
                <a:path extrusionOk="0" h="2402177" w="3224870">
                  <a:moveTo>
                    <a:pt x="0" y="114389"/>
                  </a:moveTo>
                  <a:cubicBezTo>
                    <a:pt x="0" y="51214"/>
                    <a:pt x="51198" y="0"/>
                    <a:pt x="114357" y="0"/>
                  </a:cubicBezTo>
                  <a:lnTo>
                    <a:pt x="3224871" y="0"/>
                  </a:lnTo>
                  <a:lnTo>
                    <a:pt x="3224871" y="2287788"/>
                  </a:lnTo>
                  <a:cubicBezTo>
                    <a:pt x="3224871" y="2350965"/>
                    <a:pt x="3173673" y="2402178"/>
                    <a:pt x="3110513" y="2402178"/>
                  </a:cubicBezTo>
                  <a:lnTo>
                    <a:pt x="0" y="2402178"/>
                  </a:lnTo>
                  <a:lnTo>
                    <a:pt x="0" y="114389"/>
                  </a:lnTo>
                  <a:close/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9" name="Google Shape;4899;p225"/>
            <p:cNvSpPr/>
            <p:nvPr/>
          </p:nvSpPr>
          <p:spPr>
            <a:xfrm>
              <a:off x="2111335" y="3862505"/>
              <a:ext cx="3224870" cy="1978936"/>
            </a:xfrm>
            <a:custGeom>
              <a:rect b="b" l="l" r="r" t="t"/>
              <a:pathLst>
                <a:path extrusionOk="0" h="1978936" w="3224870">
                  <a:moveTo>
                    <a:pt x="404447" y="0"/>
                  </a:moveTo>
                  <a:lnTo>
                    <a:pt x="3224871" y="0"/>
                  </a:lnTo>
                  <a:lnTo>
                    <a:pt x="3224871" y="1582417"/>
                  </a:lnTo>
                  <a:cubicBezTo>
                    <a:pt x="3224871" y="1801290"/>
                    <a:pt x="3043706" y="1978937"/>
                    <a:pt x="2820504" y="1978937"/>
                  </a:cubicBezTo>
                  <a:lnTo>
                    <a:pt x="0" y="1978937"/>
                  </a:lnTo>
                  <a:lnTo>
                    <a:pt x="0" y="396514"/>
                  </a:lnTo>
                  <a:cubicBezTo>
                    <a:pt x="0" y="177652"/>
                    <a:pt x="181169" y="0"/>
                    <a:pt x="404367" y="0"/>
                  </a:cubicBezTo>
                  <a:lnTo>
                    <a:pt x="404447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0" name="Google Shape;4900;p225"/>
            <p:cNvSpPr/>
            <p:nvPr/>
          </p:nvSpPr>
          <p:spPr>
            <a:xfrm>
              <a:off x="3392135" y="4234270"/>
              <a:ext cx="2996156" cy="2173398"/>
            </a:xfrm>
            <a:custGeom>
              <a:rect b="b" l="l" r="r" t="t"/>
              <a:pathLst>
                <a:path extrusionOk="0" h="2173398" w="2996156">
                  <a:moveTo>
                    <a:pt x="0" y="114389"/>
                  </a:moveTo>
                  <a:cubicBezTo>
                    <a:pt x="0" y="51213"/>
                    <a:pt x="51198" y="0"/>
                    <a:pt x="114357" y="0"/>
                  </a:cubicBezTo>
                  <a:lnTo>
                    <a:pt x="2996156" y="0"/>
                  </a:lnTo>
                  <a:lnTo>
                    <a:pt x="2996156" y="2059009"/>
                  </a:lnTo>
                  <a:cubicBezTo>
                    <a:pt x="2996156" y="2122187"/>
                    <a:pt x="2944959" y="2173399"/>
                    <a:pt x="2881799" y="2173399"/>
                  </a:cubicBezTo>
                  <a:lnTo>
                    <a:pt x="0" y="2173399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1" name="Google Shape;4901;p225"/>
            <p:cNvSpPr/>
            <p:nvPr/>
          </p:nvSpPr>
          <p:spPr>
            <a:xfrm>
              <a:off x="5279027" y="6075940"/>
              <a:ext cx="880549" cy="102950"/>
            </a:xfrm>
            <a:custGeom>
              <a:rect b="b" l="l" r="r" t="t"/>
              <a:pathLst>
                <a:path extrusionOk="0" h="102950" w="880549">
                  <a:moveTo>
                    <a:pt x="829089" y="0"/>
                  </a:moveTo>
                  <a:cubicBezTo>
                    <a:pt x="857510" y="0"/>
                    <a:pt x="880550" y="0"/>
                    <a:pt x="880550" y="0"/>
                  </a:cubicBezTo>
                  <a:lnTo>
                    <a:pt x="880550" y="102950"/>
                  </a:lnTo>
                  <a:cubicBezTo>
                    <a:pt x="880550" y="102950"/>
                    <a:pt x="857510" y="102950"/>
                    <a:pt x="829089" y="102950"/>
                  </a:cubicBezTo>
                  <a:lnTo>
                    <a:pt x="51461" y="102950"/>
                  </a:lnTo>
                  <a:cubicBezTo>
                    <a:pt x="23040" y="102950"/>
                    <a:pt x="0" y="102950"/>
                    <a:pt x="0" y="102950"/>
                  </a:cubicBezTo>
                  <a:lnTo>
                    <a:pt x="0" y="0"/>
                  </a:lnTo>
                  <a:cubicBezTo>
                    <a:pt x="0" y="0"/>
                    <a:pt x="23040" y="0"/>
                    <a:pt x="51461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2" name="Google Shape;4902;p225"/>
            <p:cNvSpPr/>
            <p:nvPr/>
          </p:nvSpPr>
          <p:spPr>
            <a:xfrm>
              <a:off x="2225692" y="3873944"/>
              <a:ext cx="2996156" cy="1853108"/>
            </a:xfrm>
            <a:custGeom>
              <a:rect b="b" l="l" r="r" t="t"/>
              <a:pathLst>
                <a:path extrusionOk="0" h="1853108" w="2996156">
                  <a:moveTo>
                    <a:pt x="0" y="114389"/>
                  </a:moveTo>
                  <a:cubicBezTo>
                    <a:pt x="0" y="51214"/>
                    <a:pt x="51200" y="0"/>
                    <a:pt x="114357" y="0"/>
                  </a:cubicBezTo>
                  <a:lnTo>
                    <a:pt x="2996156" y="0"/>
                  </a:lnTo>
                  <a:lnTo>
                    <a:pt x="2996156" y="1738719"/>
                  </a:lnTo>
                  <a:cubicBezTo>
                    <a:pt x="2996156" y="1801896"/>
                    <a:pt x="2944959" y="1853108"/>
                    <a:pt x="2881799" y="1853108"/>
                  </a:cubicBezTo>
                  <a:lnTo>
                    <a:pt x="0" y="1853108"/>
                  </a:lnTo>
                  <a:lnTo>
                    <a:pt x="0" y="114389"/>
                  </a:lnTo>
                  <a:close/>
                </a:path>
              </a:pathLst>
            </a:custGeom>
            <a:solidFill>
              <a:srgbClr val="009B40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3" name="Google Shape;4903;p225"/>
            <p:cNvSpPr/>
            <p:nvPr/>
          </p:nvSpPr>
          <p:spPr>
            <a:xfrm>
              <a:off x="2111335" y="3759554"/>
              <a:ext cx="1017778" cy="560508"/>
            </a:xfrm>
            <a:custGeom>
              <a:rect b="b" l="l" r="r" t="t"/>
              <a:pathLst>
                <a:path extrusionOk="0" h="560508" w="1017778">
                  <a:moveTo>
                    <a:pt x="1017778" y="0"/>
                  </a:moveTo>
                  <a:lnTo>
                    <a:pt x="171536" y="0"/>
                  </a:lnTo>
                  <a:cubicBezTo>
                    <a:pt x="76799" y="0"/>
                    <a:pt x="0" y="76821"/>
                    <a:pt x="0" y="171584"/>
                  </a:cubicBezTo>
                  <a:lnTo>
                    <a:pt x="0" y="560508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4" name="Google Shape;4904;p225"/>
            <p:cNvSpPr/>
            <p:nvPr/>
          </p:nvSpPr>
          <p:spPr>
            <a:xfrm>
              <a:off x="2454406" y="4102723"/>
              <a:ext cx="114357" cy="114389"/>
            </a:xfrm>
            <a:custGeom>
              <a:rect b="b" l="l" r="r" t="t"/>
              <a:pathLst>
                <a:path extrusionOk="0" h="114389" w="114357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5" name="Google Shape;4905;p225"/>
            <p:cNvSpPr/>
            <p:nvPr/>
          </p:nvSpPr>
          <p:spPr>
            <a:xfrm>
              <a:off x="2683120" y="4102723"/>
              <a:ext cx="114357" cy="114389"/>
            </a:xfrm>
            <a:custGeom>
              <a:rect b="b" l="l" r="r" t="t"/>
              <a:pathLst>
                <a:path extrusionOk="0" h="114389" w="114357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6" name="Google Shape;4906;p225"/>
            <p:cNvSpPr/>
            <p:nvPr/>
          </p:nvSpPr>
          <p:spPr>
            <a:xfrm>
              <a:off x="2911835" y="4102723"/>
              <a:ext cx="114357" cy="114389"/>
            </a:xfrm>
            <a:custGeom>
              <a:rect b="b" l="l" r="r" t="t"/>
              <a:pathLst>
                <a:path extrusionOk="0" h="114389" w="114357">
                  <a:moveTo>
                    <a:pt x="57179" y="114389"/>
                  </a:moveTo>
                  <a:cubicBezTo>
                    <a:pt x="88753" y="114389"/>
                    <a:pt x="114357" y="88782"/>
                    <a:pt x="114357" y="57195"/>
                  </a:cubicBezTo>
                  <a:cubicBezTo>
                    <a:pt x="114357" y="25607"/>
                    <a:pt x="88753" y="0"/>
                    <a:pt x="57179" y="0"/>
                  </a:cubicBezTo>
                  <a:cubicBezTo>
                    <a:pt x="25605" y="0"/>
                    <a:pt x="0" y="25607"/>
                    <a:pt x="0" y="57195"/>
                  </a:cubicBezTo>
                  <a:cubicBezTo>
                    <a:pt x="0" y="88782"/>
                    <a:pt x="25605" y="114389"/>
                    <a:pt x="57179" y="1143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7" name="Google Shape;4907;p225"/>
            <p:cNvSpPr/>
            <p:nvPr/>
          </p:nvSpPr>
          <p:spPr>
            <a:xfrm>
              <a:off x="1230785" y="5366726"/>
              <a:ext cx="800499" cy="800725"/>
            </a:xfrm>
            <a:custGeom>
              <a:rect b="b" l="l" r="r" t="t"/>
              <a:pathLst>
                <a:path extrusionOk="0" h="800725" w="800499">
                  <a:moveTo>
                    <a:pt x="400250" y="800726"/>
                  </a:moveTo>
                  <a:cubicBezTo>
                    <a:pt x="621315" y="800726"/>
                    <a:pt x="800500" y="621489"/>
                    <a:pt x="800500" y="400363"/>
                  </a:cubicBezTo>
                  <a:cubicBezTo>
                    <a:pt x="800500" y="179237"/>
                    <a:pt x="621315" y="0"/>
                    <a:pt x="400250" y="0"/>
                  </a:cubicBezTo>
                  <a:cubicBezTo>
                    <a:pt x="179185" y="0"/>
                    <a:pt x="0" y="179237"/>
                    <a:pt x="0" y="400363"/>
                  </a:cubicBezTo>
                  <a:cubicBezTo>
                    <a:pt x="0" y="621489"/>
                    <a:pt x="179185" y="800726"/>
                    <a:pt x="400250" y="800726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8" name="Google Shape;4908;p225"/>
            <p:cNvSpPr/>
            <p:nvPr/>
          </p:nvSpPr>
          <p:spPr>
            <a:xfrm>
              <a:off x="1631035" y="5545207"/>
              <a:ext cx="11435" cy="450659"/>
            </a:xfrm>
            <a:custGeom>
              <a:rect b="b" l="l" r="r" t="t"/>
              <a:pathLst>
                <a:path extrusionOk="0" h="450659" w="11435">
                  <a:moveTo>
                    <a:pt x="0" y="450660"/>
                  </a:moveTo>
                  <a:lnTo>
                    <a:pt x="0" y="0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9" name="Google Shape;4909;p225"/>
            <p:cNvSpPr/>
            <p:nvPr/>
          </p:nvSpPr>
          <p:spPr>
            <a:xfrm>
              <a:off x="1465217" y="5538310"/>
              <a:ext cx="331635" cy="173334"/>
            </a:xfrm>
            <a:custGeom>
              <a:rect b="b" l="l" r="r" t="t"/>
              <a:pathLst>
                <a:path extrusionOk="0" h="173334" w="331635">
                  <a:moveTo>
                    <a:pt x="331636" y="173334"/>
                  </a:moveTo>
                  <a:lnTo>
                    <a:pt x="165818" y="0"/>
                  </a:lnTo>
                  <a:lnTo>
                    <a:pt x="0" y="173334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10" name="Google Shape;4910;p225"/>
          <p:cNvGrpSpPr/>
          <p:nvPr/>
        </p:nvGrpSpPr>
        <p:grpSpPr>
          <a:xfrm>
            <a:off x="992184" y="7118698"/>
            <a:ext cx="4704734" cy="2945460"/>
            <a:chOff x="1219349" y="8748553"/>
            <a:chExt cx="5781903" cy="3619835"/>
          </a:xfrm>
        </p:grpSpPr>
        <p:sp>
          <p:nvSpPr>
            <p:cNvPr id="4911" name="Google Shape;4911;p225"/>
            <p:cNvSpPr/>
            <p:nvPr/>
          </p:nvSpPr>
          <p:spPr>
            <a:xfrm flipH="1" rot="10800000">
              <a:off x="4306298" y="11477164"/>
              <a:ext cx="2149838" cy="91564"/>
            </a:xfrm>
            <a:custGeom>
              <a:rect b="b" l="l" r="r" t="t"/>
              <a:pathLst>
                <a:path extrusionOk="0" h="91564" w="2149838">
                  <a:moveTo>
                    <a:pt x="252" y="224"/>
                  </a:moveTo>
                  <a:lnTo>
                    <a:pt x="2150091" y="224"/>
                  </a:lnTo>
                  <a:lnTo>
                    <a:pt x="2150091" y="91788"/>
                  </a:lnTo>
                  <a:lnTo>
                    <a:pt x="252" y="91788"/>
                  </a:lnTo>
                  <a:close/>
                </a:path>
              </a:pathLst>
            </a:custGeom>
            <a:solidFill>
              <a:srgbClr val="141414"/>
            </a:solidFill>
            <a:ln cap="flat" cmpd="sng" w="2067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2" name="Google Shape;4912;p225"/>
            <p:cNvSpPr/>
            <p:nvPr/>
          </p:nvSpPr>
          <p:spPr>
            <a:xfrm flipH="1" rot="10800000">
              <a:off x="4367547" y="9200270"/>
              <a:ext cx="287870" cy="781347"/>
            </a:xfrm>
            <a:custGeom>
              <a:rect b="b" l="l" r="r" t="t"/>
              <a:pathLst>
                <a:path extrusionOk="0" h="781347" w="287870">
                  <a:moveTo>
                    <a:pt x="257" y="37"/>
                  </a:moveTo>
                  <a:lnTo>
                    <a:pt x="288127" y="37"/>
                  </a:lnTo>
                  <a:lnTo>
                    <a:pt x="288127" y="781384"/>
                  </a:lnTo>
                  <a:lnTo>
                    <a:pt x="257" y="781384"/>
                  </a:lnTo>
                  <a:close/>
                </a:path>
              </a:pathLst>
            </a:custGeom>
            <a:solidFill>
              <a:srgbClr val="141414"/>
            </a:solidFill>
            <a:ln cap="flat" cmpd="sng" w="2067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3" name="Google Shape;4913;p225"/>
            <p:cNvSpPr/>
            <p:nvPr/>
          </p:nvSpPr>
          <p:spPr>
            <a:xfrm flipH="1" rot="10800000">
              <a:off x="2422892" y="8812513"/>
              <a:ext cx="777900" cy="378600"/>
            </a:xfrm>
            <a:prstGeom prst="roundRect">
              <a:avLst>
                <a:gd fmla="val 50000" name="adj"/>
              </a:avLst>
            </a:prstGeom>
            <a:solidFill>
              <a:srgbClr val="141414"/>
            </a:solidFill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4" name="Google Shape;4914;p225"/>
            <p:cNvSpPr/>
            <p:nvPr/>
          </p:nvSpPr>
          <p:spPr>
            <a:xfrm flipH="1" rot="10800000">
              <a:off x="2474953" y="8858432"/>
              <a:ext cx="287870" cy="286900"/>
            </a:xfrm>
            <a:custGeom>
              <a:rect b="b" l="l" r="r" t="t"/>
              <a:pathLst>
                <a:path extrusionOk="0" h="286900" w="287870">
                  <a:moveTo>
                    <a:pt x="287973" y="143459"/>
                  </a:moveTo>
                  <a:cubicBezTo>
                    <a:pt x="287973" y="222685"/>
                    <a:pt x="223531" y="286910"/>
                    <a:pt x="144038" y="286910"/>
                  </a:cubicBezTo>
                  <a:cubicBezTo>
                    <a:pt x="64544" y="286910"/>
                    <a:pt x="103" y="222685"/>
                    <a:pt x="103" y="143459"/>
                  </a:cubicBezTo>
                  <a:cubicBezTo>
                    <a:pt x="103" y="64234"/>
                    <a:pt x="64544" y="9"/>
                    <a:pt x="144038" y="9"/>
                  </a:cubicBezTo>
                  <a:cubicBezTo>
                    <a:pt x="223531" y="9"/>
                    <a:pt x="287973" y="64234"/>
                    <a:pt x="287973" y="143459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5" name="Google Shape;4915;p225"/>
            <p:cNvSpPr/>
            <p:nvPr/>
          </p:nvSpPr>
          <p:spPr>
            <a:xfrm>
              <a:off x="1629717" y="8797388"/>
              <a:ext cx="2737829" cy="793555"/>
            </a:xfrm>
            <a:custGeom>
              <a:rect b="b" l="l" r="r" t="t"/>
              <a:pathLst>
                <a:path extrusionOk="0" h="793555" w="2737829">
                  <a:moveTo>
                    <a:pt x="2737829" y="793556"/>
                  </a:moveTo>
                  <a:lnTo>
                    <a:pt x="306245" y="793556"/>
                  </a:lnTo>
                  <a:cubicBezTo>
                    <a:pt x="137111" y="793556"/>
                    <a:pt x="0" y="656907"/>
                    <a:pt x="0" y="488342"/>
                  </a:cubicBezTo>
                  <a:lnTo>
                    <a:pt x="0" y="0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6" name="Google Shape;4916;p225"/>
            <p:cNvSpPr/>
            <p:nvPr/>
          </p:nvSpPr>
          <p:spPr>
            <a:xfrm>
              <a:off x="3608059" y="9987721"/>
              <a:ext cx="1996716" cy="793555"/>
            </a:xfrm>
            <a:custGeom>
              <a:rect b="b" l="l" r="r" t="t"/>
              <a:pathLst>
                <a:path extrusionOk="0" h="793555" w="1996716">
                  <a:moveTo>
                    <a:pt x="0" y="793556"/>
                  </a:moveTo>
                  <a:lnTo>
                    <a:pt x="1690472" y="793556"/>
                  </a:lnTo>
                  <a:cubicBezTo>
                    <a:pt x="1859605" y="793556"/>
                    <a:pt x="1996717" y="656906"/>
                    <a:pt x="1996717" y="488342"/>
                  </a:cubicBezTo>
                  <a:lnTo>
                    <a:pt x="1996717" y="0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7" name="Google Shape;4917;p225"/>
            <p:cNvSpPr/>
            <p:nvPr/>
          </p:nvSpPr>
          <p:spPr>
            <a:xfrm flipH="1" rot="10800000">
              <a:off x="2024774" y="10393698"/>
              <a:ext cx="1574100" cy="775200"/>
            </a:xfrm>
            <a:prstGeom prst="roundRect">
              <a:avLst>
                <a:gd fmla="val 50000" name="adj"/>
              </a:avLst>
            </a:prstGeom>
            <a:solidFill>
              <a:srgbClr val="141414"/>
            </a:solidFill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8" name="Google Shape;4918;p225"/>
            <p:cNvSpPr/>
            <p:nvPr/>
          </p:nvSpPr>
          <p:spPr>
            <a:xfrm flipH="1" rot="10800000">
              <a:off x="1219349" y="10781332"/>
              <a:ext cx="1592400" cy="793500"/>
            </a:xfrm>
            <a:prstGeom prst="roundRect">
              <a:avLst>
                <a:gd fmla="val 50000" name="adj"/>
              </a:avLst>
            </a:prstGeom>
            <a:solidFill>
              <a:srgbClr val="3044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9" name="Google Shape;4919;p225"/>
            <p:cNvSpPr/>
            <p:nvPr/>
          </p:nvSpPr>
          <p:spPr>
            <a:xfrm>
              <a:off x="2015586" y="11568728"/>
              <a:ext cx="1984466" cy="396777"/>
            </a:xfrm>
            <a:custGeom>
              <a:rect b="b" l="l" r="r" t="t"/>
              <a:pathLst>
                <a:path extrusionOk="0" h="396777" w="1984466">
                  <a:moveTo>
                    <a:pt x="0" y="0"/>
                  </a:moveTo>
                  <a:lnTo>
                    <a:pt x="0" y="0"/>
                  </a:lnTo>
                  <a:cubicBezTo>
                    <a:pt x="0" y="219131"/>
                    <a:pt x="178243" y="396778"/>
                    <a:pt x="398118" y="396778"/>
                  </a:cubicBezTo>
                  <a:lnTo>
                    <a:pt x="1984467" y="396778"/>
                  </a:lnTo>
                </a:path>
              </a:pathLst>
            </a:custGeom>
            <a:noFill/>
            <a:ln cap="flat" cmpd="sng" w="5510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0" name="Google Shape;4920;p225"/>
            <p:cNvSpPr/>
            <p:nvPr/>
          </p:nvSpPr>
          <p:spPr>
            <a:xfrm>
              <a:off x="3944929" y="11904463"/>
              <a:ext cx="122497" cy="122085"/>
            </a:xfrm>
            <a:custGeom>
              <a:rect b="b" l="l" r="r" t="t"/>
              <a:pathLst>
                <a:path extrusionOk="0" h="122085" w="122497">
                  <a:moveTo>
                    <a:pt x="61249" y="0"/>
                  </a:moveTo>
                  <a:cubicBezTo>
                    <a:pt x="27427" y="0"/>
                    <a:pt x="0" y="27323"/>
                    <a:pt x="0" y="61043"/>
                  </a:cubicBezTo>
                  <a:cubicBezTo>
                    <a:pt x="0" y="94750"/>
                    <a:pt x="27427" y="122085"/>
                    <a:pt x="61249" y="122085"/>
                  </a:cubicBezTo>
                  <a:cubicBezTo>
                    <a:pt x="95071" y="122085"/>
                    <a:pt x="122498" y="94750"/>
                    <a:pt x="122498" y="61043"/>
                  </a:cubicBezTo>
                  <a:cubicBezTo>
                    <a:pt x="122498" y="27323"/>
                    <a:pt x="95071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1" name="Google Shape;4921;p225"/>
            <p:cNvSpPr/>
            <p:nvPr/>
          </p:nvSpPr>
          <p:spPr>
            <a:xfrm>
              <a:off x="4404296" y="11574833"/>
              <a:ext cx="1990591" cy="793555"/>
            </a:xfrm>
            <a:custGeom>
              <a:rect b="b" l="l" r="r" t="t"/>
              <a:pathLst>
                <a:path extrusionOk="0" h="793555" w="1990591">
                  <a:moveTo>
                    <a:pt x="1990592" y="0"/>
                  </a:moveTo>
                  <a:lnTo>
                    <a:pt x="0" y="0"/>
                  </a:lnTo>
                  <a:lnTo>
                    <a:pt x="0" y="793556"/>
                  </a:lnTo>
                  <a:lnTo>
                    <a:pt x="987334" y="793556"/>
                  </a:lnTo>
                  <a:lnTo>
                    <a:pt x="1990592" y="793556"/>
                  </a:lnTo>
                  <a:lnTo>
                    <a:pt x="1990592" y="0"/>
                  </a:lnTo>
                  <a:close/>
                </a:path>
              </a:pathLst>
            </a:custGeom>
            <a:solidFill>
              <a:srgbClr val="DB44E8"/>
            </a:solidFill>
            <a:ln cap="flat" cmpd="sng" w="20675">
              <a:solidFill>
                <a:srgbClr val="DB44E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2" name="Google Shape;4922;p225"/>
            <p:cNvSpPr/>
            <p:nvPr/>
          </p:nvSpPr>
          <p:spPr>
            <a:xfrm>
              <a:off x="3810181" y="11367287"/>
              <a:ext cx="3191071" cy="146502"/>
            </a:xfrm>
            <a:custGeom>
              <a:rect b="b" l="l" r="r" t="t"/>
              <a:pathLst>
                <a:path extrusionOk="0" h="146502" w="3191071">
                  <a:moveTo>
                    <a:pt x="3191072" y="0"/>
                  </a:moveTo>
                  <a:lnTo>
                    <a:pt x="0" y="0"/>
                  </a:lnTo>
                  <a:lnTo>
                    <a:pt x="0" y="54938"/>
                  </a:lnTo>
                  <a:cubicBezTo>
                    <a:pt x="0" y="105506"/>
                    <a:pt x="41135" y="146503"/>
                    <a:pt x="91873" y="146503"/>
                  </a:cubicBezTo>
                  <a:lnTo>
                    <a:pt x="3099198" y="146503"/>
                  </a:lnTo>
                  <a:cubicBezTo>
                    <a:pt x="3149937" y="146503"/>
                    <a:pt x="3191072" y="105506"/>
                    <a:pt x="3191072" y="54938"/>
                  </a:cubicBezTo>
                  <a:lnTo>
                    <a:pt x="3191072" y="0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3" name="Google Shape;4923;p225"/>
            <p:cNvSpPr/>
            <p:nvPr/>
          </p:nvSpPr>
          <p:spPr>
            <a:xfrm>
              <a:off x="1568469" y="8748553"/>
              <a:ext cx="122497" cy="122085"/>
            </a:xfrm>
            <a:custGeom>
              <a:rect b="b" l="l" r="r" t="t"/>
              <a:pathLst>
                <a:path extrusionOk="0" h="122085" w="122497">
                  <a:moveTo>
                    <a:pt x="61249" y="0"/>
                  </a:moveTo>
                  <a:cubicBezTo>
                    <a:pt x="27422" y="0"/>
                    <a:pt x="0" y="27329"/>
                    <a:pt x="0" y="61043"/>
                  </a:cubicBezTo>
                  <a:cubicBezTo>
                    <a:pt x="0" y="94755"/>
                    <a:pt x="27422" y="122085"/>
                    <a:pt x="61249" y="122085"/>
                  </a:cubicBezTo>
                  <a:cubicBezTo>
                    <a:pt x="95076" y="122085"/>
                    <a:pt x="122498" y="94755"/>
                    <a:pt x="122498" y="61043"/>
                  </a:cubicBezTo>
                  <a:cubicBezTo>
                    <a:pt x="122498" y="27329"/>
                    <a:pt x="95076" y="0"/>
                    <a:pt x="6124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4" name="Google Shape;4924;p225"/>
            <p:cNvSpPr/>
            <p:nvPr/>
          </p:nvSpPr>
          <p:spPr>
            <a:xfrm>
              <a:off x="4613375" y="9450545"/>
              <a:ext cx="2121443" cy="476133"/>
            </a:xfrm>
            <a:custGeom>
              <a:rect b="b" l="l" r="r" t="t"/>
              <a:pathLst>
                <a:path extrusionOk="0" h="476133" w="212144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5" name="Google Shape;4925;p225"/>
            <p:cNvSpPr/>
            <p:nvPr/>
          </p:nvSpPr>
          <p:spPr>
            <a:xfrm>
              <a:off x="4502294" y="9453530"/>
              <a:ext cx="2235587" cy="476133"/>
            </a:xfrm>
            <a:custGeom>
              <a:rect b="b" l="l" r="r" t="t"/>
              <a:pathLst>
                <a:path extrusionOk="0" h="476133" w="2235587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7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cap="flat" cmpd="sng" w="265750">
              <a:solidFill>
                <a:srgbClr val="3044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6" name="Google Shape;4926;p225"/>
            <p:cNvSpPr/>
            <p:nvPr/>
          </p:nvSpPr>
          <p:spPr>
            <a:xfrm>
              <a:off x="4613375" y="8852326"/>
              <a:ext cx="2121443" cy="476133"/>
            </a:xfrm>
            <a:custGeom>
              <a:rect b="b" l="l" r="r" t="t"/>
              <a:pathLst>
                <a:path extrusionOk="0" h="476133" w="2121443">
                  <a:moveTo>
                    <a:pt x="2121444" y="238067"/>
                  </a:moveTo>
                  <a:cubicBezTo>
                    <a:pt x="2121444" y="106586"/>
                    <a:pt x="2014503" y="0"/>
                    <a:pt x="1882573" y="0"/>
                  </a:cubicBezTo>
                  <a:lnTo>
                    <a:pt x="0" y="0"/>
                  </a:lnTo>
                  <a:lnTo>
                    <a:pt x="0" y="476133"/>
                  </a:lnTo>
                  <a:lnTo>
                    <a:pt x="1882573" y="476133"/>
                  </a:lnTo>
                  <a:cubicBezTo>
                    <a:pt x="2014503" y="476133"/>
                    <a:pt x="2121444" y="369548"/>
                    <a:pt x="2121444" y="23806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7" name="Google Shape;4927;p225"/>
            <p:cNvSpPr/>
            <p:nvPr/>
          </p:nvSpPr>
          <p:spPr>
            <a:xfrm>
              <a:off x="4502294" y="8855378"/>
              <a:ext cx="2235587" cy="476133"/>
            </a:xfrm>
            <a:custGeom>
              <a:rect b="b" l="l" r="r" t="t"/>
              <a:pathLst>
                <a:path extrusionOk="0" h="476133" w="2235587">
                  <a:moveTo>
                    <a:pt x="0" y="0"/>
                  </a:moveTo>
                  <a:lnTo>
                    <a:pt x="1996717" y="0"/>
                  </a:lnTo>
                  <a:cubicBezTo>
                    <a:pt x="2128647" y="0"/>
                    <a:pt x="2235588" y="106586"/>
                    <a:pt x="2235588" y="238067"/>
                  </a:cubicBezTo>
                  <a:lnTo>
                    <a:pt x="2235588" y="238067"/>
                  </a:lnTo>
                  <a:cubicBezTo>
                    <a:pt x="2235588" y="369548"/>
                    <a:pt x="2128647" y="476133"/>
                    <a:pt x="1996717" y="476133"/>
                  </a:cubicBezTo>
                  <a:lnTo>
                    <a:pt x="0" y="476133"/>
                  </a:lnTo>
                </a:path>
              </a:pathLst>
            </a:custGeom>
            <a:noFill/>
            <a:ln cap="flat" cmpd="sng" w="265750">
              <a:solidFill>
                <a:srgbClr val="DB44E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37150" lIns="74375" spcFirstLastPara="1" rIns="74375" wrap="square" tIns="3715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">
  <p:cSld name="фото">
    <p:bg>
      <p:bgPr>
        <a:solidFill>
          <a:schemeClr val="dk1"/>
        </a:solidFill>
      </p:bgPr>
    </p:bg>
    <p:spTree>
      <p:nvGrpSpPr>
        <p:cNvPr id="4928" name="Shape 4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929" name="Google Shape;4929;p2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930" name="Google Shape;4930;p226"/>
          <p:cNvSpPr txBox="1"/>
          <p:nvPr/>
        </p:nvSpPr>
        <p:spPr>
          <a:xfrm>
            <a:off x="992022" y="711788"/>
            <a:ext cx="15419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фото</a:t>
            </a:r>
            <a:endParaRPr b="1" i="0" sz="6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1" name="Google Shape;4931;p226"/>
          <p:cNvSpPr txBox="1"/>
          <p:nvPr/>
        </p:nvSpPr>
        <p:spPr>
          <a:xfrm>
            <a:off x="992022" y="2157150"/>
            <a:ext cx="294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Яндекс диск</a:t>
            </a:r>
            <a:endParaRPr b="0" i="0" sz="28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2" name="Google Shape;4932;p226"/>
          <p:cNvSpPr txBox="1"/>
          <p:nvPr/>
        </p:nvSpPr>
        <p:spPr>
          <a:xfrm>
            <a:off x="992021" y="2906693"/>
            <a:ext cx="488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Группа вконтакте</a:t>
            </a:r>
            <a:endParaRPr b="0" i="0" sz="28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3" name="Google Shape;4933;p226"/>
          <p:cNvSpPr txBox="1"/>
          <p:nvPr/>
        </p:nvSpPr>
        <p:spPr>
          <a:xfrm>
            <a:off x="5459084" y="2223513"/>
            <a:ext cx="5989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7150" lIns="74375" spcFirstLastPara="1" rIns="74375" wrap="square" tIns="371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00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https://disk.yandex.ru/d/HHexFxfFgZna0g</a:t>
            </a:r>
            <a:endParaRPr b="0" i="0" sz="2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934" name="Google Shape;4934;p226"/>
          <p:cNvSpPr txBox="1"/>
          <p:nvPr/>
        </p:nvSpPr>
        <p:spPr>
          <a:xfrm>
            <a:off x="5459084" y="2973056"/>
            <a:ext cx="59892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7150" lIns="74375" spcFirstLastPara="1" rIns="74375" wrap="square" tIns="3715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nter"/>
              <a:buNone/>
            </a:pPr>
            <a:r>
              <a:rPr b="0" i="0" lang="ru-RU" sz="200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https://vk.com/albums-222277101</a:t>
            </a:r>
            <a:endParaRPr b="0" i="0" sz="20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35" name="Google Shape;4935;p226"/>
          <p:cNvPicPr preferRelativeResize="0"/>
          <p:nvPr/>
        </p:nvPicPr>
        <p:blipFill rotWithShape="1">
          <a:blip r:embed="rId5">
            <a:alphaModFix/>
          </a:blip>
          <a:srcRect b="18659" l="0" r="0" t="28089"/>
          <a:stretch/>
        </p:blipFill>
        <p:spPr>
          <a:xfrm>
            <a:off x="-1" y="4126814"/>
            <a:ext cx="19840576" cy="70333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D">
  <p:cSld name="3D">
    <p:bg>
      <p:bgPr>
        <a:solidFill>
          <a:schemeClr val="dk1"/>
        </a:solidFill>
      </p:bgPr>
    </p:bg>
    <p:spTree>
      <p:nvGrpSpPr>
        <p:cNvPr id="4936" name="Shape 4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 " id="4937" name="Google Shape;4937;p2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8063096" y="713007"/>
            <a:ext cx="785339" cy="516605"/>
          </a:xfrm>
          <a:prstGeom prst="rect">
            <a:avLst/>
          </a:prstGeom>
          <a:noFill/>
          <a:ln>
            <a:noFill/>
          </a:ln>
        </p:spPr>
      </p:pic>
      <p:sp>
        <p:nvSpPr>
          <p:cNvPr id="4938" name="Google Shape;4938;p227"/>
          <p:cNvSpPr txBox="1"/>
          <p:nvPr/>
        </p:nvSpPr>
        <p:spPr>
          <a:xfrm>
            <a:off x="992022" y="711788"/>
            <a:ext cx="154194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61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Библиотека 3D</a:t>
            </a:r>
            <a:endParaRPr b="1" i="0" sz="61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39" name="Google Shape;4939;p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19448" y="3400705"/>
            <a:ext cx="2996308" cy="2820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0" name="Google Shape;4940;p2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176661" y="3488539"/>
            <a:ext cx="2645017" cy="2645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1" name="Google Shape;4941;p2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133877" y="3488539"/>
            <a:ext cx="2645017" cy="2645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2" name="Google Shape;4942;p2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98465" y="3292204"/>
            <a:ext cx="3037637" cy="3037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3" name="Google Shape;4943;p22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69336" y="3199202"/>
            <a:ext cx="2531364" cy="3223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4" name="Google Shape;4944;p22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6551" y="3488539"/>
            <a:ext cx="2645017" cy="2645017"/>
          </a:xfrm>
          <a:prstGeom prst="rect">
            <a:avLst/>
          </a:prstGeom>
          <a:noFill/>
          <a:ln>
            <a:noFill/>
          </a:ln>
        </p:spPr>
      </p:pic>
      <p:sp>
        <p:nvSpPr>
          <p:cNvPr id="4945" name="Google Shape;4945;p227">
            <a:hlinkClick r:id="rId9"/>
          </p:cNvPr>
          <p:cNvSpPr/>
          <p:nvPr/>
        </p:nvSpPr>
        <p:spPr>
          <a:xfrm>
            <a:off x="992023" y="1984022"/>
            <a:ext cx="87018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-RU" sz="2800" u="sng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Больше 3D здесь</a:t>
            </a:r>
            <a:endParaRPr b="0" i="0" sz="2800" u="sng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46" name="Google Shape;4946;p22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6353119" y="6953611"/>
            <a:ext cx="2510700" cy="252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7" name="Google Shape;4947;p22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3295931" y="6896777"/>
            <a:ext cx="2634685" cy="263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8" name="Google Shape;4948;p22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0151018" y="6896777"/>
            <a:ext cx="2645017" cy="263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9" name="Google Shape;4949;p22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6832616" y="6896777"/>
            <a:ext cx="2645017" cy="263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0" name="Google Shape;4950;p227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765316" y="6896777"/>
            <a:ext cx="2634685" cy="2634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1" name="Google Shape;4951;p22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87683" y="6896777"/>
            <a:ext cx="2645017" cy="2634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разделитель 9">
  <p:cSld name="Слайд разделитель 9">
    <p:bg>
      <p:bgPr>
        <a:solidFill>
          <a:schemeClr val="dk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/>
          <p:nvPr>
            <p:ph idx="2" type="pic"/>
          </p:nvPr>
        </p:nvSpPr>
        <p:spPr>
          <a:xfrm>
            <a:off x="839788" y="863601"/>
            <a:ext cx="7135812" cy="9432923"/>
          </a:xfrm>
          <a:prstGeom prst="rect">
            <a:avLst/>
          </a:prstGeom>
          <a:noFill/>
          <a:ln>
            <a:noFill/>
          </a:ln>
        </p:spPr>
      </p:sp>
      <p:pic>
        <p:nvPicPr>
          <p:cNvPr id="277" name="Google Shape;277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910875" y="811348"/>
            <a:ext cx="10139951" cy="664635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24"/>
          <p:cNvSpPr txBox="1"/>
          <p:nvPr>
            <p:ph idx="1" type="body"/>
          </p:nvPr>
        </p:nvSpPr>
        <p:spPr>
          <a:xfrm>
            <a:off x="8943245" y="8694738"/>
            <a:ext cx="6401026" cy="1795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000"/>
              <a:buNone/>
              <a:defRPr b="1" sz="60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лан лекции">
  <p:cSld name="1_План лекции">
    <p:bg>
      <p:bgPr>
        <a:solidFill>
          <a:srgbClr val="FAFAFA"/>
        </a:soli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81" name="Google Shape;281;p25"/>
          <p:cNvGrpSpPr/>
          <p:nvPr/>
        </p:nvGrpSpPr>
        <p:grpSpPr>
          <a:xfrm>
            <a:off x="836615" y="2117791"/>
            <a:ext cx="925200" cy="925200"/>
            <a:chOff x="839788" y="8625567"/>
            <a:chExt cx="1440000" cy="1440000"/>
          </a:xfrm>
        </p:grpSpPr>
        <p:pic>
          <p:nvPicPr>
            <p:cNvPr id="282" name="Google Shape;282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25"/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p25"/>
          <p:cNvGrpSpPr/>
          <p:nvPr/>
        </p:nvGrpSpPr>
        <p:grpSpPr>
          <a:xfrm>
            <a:off x="836615" y="3937404"/>
            <a:ext cx="925200" cy="925200"/>
            <a:chOff x="839788" y="8625567"/>
            <a:chExt cx="1440000" cy="1440000"/>
          </a:xfrm>
        </p:grpSpPr>
        <p:pic>
          <p:nvPicPr>
            <p:cNvPr id="285" name="Google Shape;285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25"/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7" name="Google Shape;287;p25"/>
          <p:cNvGrpSpPr/>
          <p:nvPr/>
        </p:nvGrpSpPr>
        <p:grpSpPr>
          <a:xfrm>
            <a:off x="836615" y="5757017"/>
            <a:ext cx="925200" cy="925200"/>
            <a:chOff x="839788" y="8625567"/>
            <a:chExt cx="1440000" cy="1440000"/>
          </a:xfrm>
        </p:grpSpPr>
        <p:pic>
          <p:nvPicPr>
            <p:cNvPr id="288" name="Google Shape;288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9" name="Google Shape;289;p25"/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0" name="Google Shape;290;p25"/>
          <p:cNvGrpSpPr/>
          <p:nvPr/>
        </p:nvGrpSpPr>
        <p:grpSpPr>
          <a:xfrm>
            <a:off x="836615" y="7576631"/>
            <a:ext cx="925200" cy="925200"/>
            <a:chOff x="839788" y="8625567"/>
            <a:chExt cx="1440000" cy="1440000"/>
          </a:xfrm>
        </p:grpSpPr>
        <p:pic>
          <p:nvPicPr>
            <p:cNvPr id="291" name="Google Shape;291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2" name="Google Shape;292;p25"/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3" name="Google Shape;293;p25"/>
          <p:cNvGrpSpPr/>
          <p:nvPr/>
        </p:nvGrpSpPr>
        <p:grpSpPr>
          <a:xfrm>
            <a:off x="836615" y="9396244"/>
            <a:ext cx="925200" cy="925200"/>
            <a:chOff x="839788" y="8625567"/>
            <a:chExt cx="1440000" cy="1440000"/>
          </a:xfrm>
        </p:grpSpPr>
        <p:pic>
          <p:nvPicPr>
            <p:cNvPr id="294" name="Google Shape;294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5" name="Google Shape;295;p25"/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25"/>
          <p:cNvSpPr txBox="1"/>
          <p:nvPr>
            <p:ph idx="1" type="body"/>
          </p:nvPr>
        </p:nvSpPr>
        <p:spPr>
          <a:xfrm>
            <a:off x="2211388" y="2349559"/>
            <a:ext cx="17573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25"/>
          <p:cNvSpPr txBox="1"/>
          <p:nvPr>
            <p:ph idx="2" type="body"/>
          </p:nvPr>
        </p:nvSpPr>
        <p:spPr>
          <a:xfrm>
            <a:off x="2211388" y="4169172"/>
            <a:ext cx="17573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8" name="Google Shape;298;p25"/>
          <p:cNvSpPr txBox="1"/>
          <p:nvPr>
            <p:ph idx="3" type="body"/>
          </p:nvPr>
        </p:nvSpPr>
        <p:spPr>
          <a:xfrm>
            <a:off x="2211388" y="5988785"/>
            <a:ext cx="17573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25"/>
          <p:cNvSpPr txBox="1"/>
          <p:nvPr>
            <p:ph idx="4" type="body"/>
          </p:nvPr>
        </p:nvSpPr>
        <p:spPr>
          <a:xfrm>
            <a:off x="2211388" y="7808398"/>
            <a:ext cx="17573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0" name="Google Shape;300;p25"/>
          <p:cNvSpPr txBox="1"/>
          <p:nvPr>
            <p:ph idx="5" type="body"/>
          </p:nvPr>
        </p:nvSpPr>
        <p:spPr>
          <a:xfrm>
            <a:off x="2211388" y="9628010"/>
            <a:ext cx="17573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01" name="Google Shape;301;p25"/>
          <p:cNvGrpSpPr/>
          <p:nvPr/>
        </p:nvGrpSpPr>
        <p:grpSpPr>
          <a:xfrm>
            <a:off x="11116129" y="2117791"/>
            <a:ext cx="925200" cy="925200"/>
            <a:chOff x="839788" y="8625567"/>
            <a:chExt cx="1440000" cy="1440000"/>
          </a:xfrm>
        </p:grpSpPr>
        <p:pic>
          <p:nvPicPr>
            <p:cNvPr id="302" name="Google Shape;302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3" name="Google Shape;303;p25"/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4" name="Google Shape;304;p25"/>
          <p:cNvGrpSpPr/>
          <p:nvPr/>
        </p:nvGrpSpPr>
        <p:grpSpPr>
          <a:xfrm>
            <a:off x="11116129" y="3937404"/>
            <a:ext cx="925200" cy="925200"/>
            <a:chOff x="839788" y="8625567"/>
            <a:chExt cx="1440000" cy="1440000"/>
          </a:xfrm>
        </p:grpSpPr>
        <p:pic>
          <p:nvPicPr>
            <p:cNvPr id="305" name="Google Shape;305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25"/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7" name="Google Shape;307;p25"/>
          <p:cNvGrpSpPr/>
          <p:nvPr/>
        </p:nvGrpSpPr>
        <p:grpSpPr>
          <a:xfrm>
            <a:off x="11116129" y="5757017"/>
            <a:ext cx="925200" cy="925200"/>
            <a:chOff x="839788" y="8625567"/>
            <a:chExt cx="1440000" cy="1440000"/>
          </a:xfrm>
        </p:grpSpPr>
        <p:pic>
          <p:nvPicPr>
            <p:cNvPr id="308" name="Google Shape;308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9" name="Google Shape;309;p25"/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0" name="Google Shape;310;p25"/>
          <p:cNvGrpSpPr/>
          <p:nvPr/>
        </p:nvGrpSpPr>
        <p:grpSpPr>
          <a:xfrm>
            <a:off x="11116129" y="7576631"/>
            <a:ext cx="925200" cy="925200"/>
            <a:chOff x="839788" y="8625567"/>
            <a:chExt cx="1440000" cy="1440000"/>
          </a:xfrm>
        </p:grpSpPr>
        <p:pic>
          <p:nvPicPr>
            <p:cNvPr id="311" name="Google Shape;311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25"/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3" name="Google Shape;313;p25"/>
          <p:cNvGrpSpPr/>
          <p:nvPr/>
        </p:nvGrpSpPr>
        <p:grpSpPr>
          <a:xfrm>
            <a:off x="11116129" y="9396244"/>
            <a:ext cx="925200" cy="925200"/>
            <a:chOff x="839788" y="8625567"/>
            <a:chExt cx="1440000" cy="1440000"/>
          </a:xfrm>
        </p:grpSpPr>
        <p:pic>
          <p:nvPicPr>
            <p:cNvPr id="314" name="Google Shape;314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5" name="Google Shape;315;p25"/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p25"/>
          <p:cNvSpPr txBox="1"/>
          <p:nvPr>
            <p:ph idx="6" type="body"/>
          </p:nvPr>
        </p:nvSpPr>
        <p:spPr>
          <a:xfrm>
            <a:off x="12490902" y="2349559"/>
            <a:ext cx="17573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7" name="Google Shape;317;p25"/>
          <p:cNvSpPr txBox="1"/>
          <p:nvPr>
            <p:ph idx="7" type="body"/>
          </p:nvPr>
        </p:nvSpPr>
        <p:spPr>
          <a:xfrm>
            <a:off x="12490902" y="4169172"/>
            <a:ext cx="17573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25"/>
          <p:cNvSpPr txBox="1"/>
          <p:nvPr>
            <p:ph idx="8" type="body"/>
          </p:nvPr>
        </p:nvSpPr>
        <p:spPr>
          <a:xfrm>
            <a:off x="12490902" y="5988785"/>
            <a:ext cx="17573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9" name="Google Shape;319;p25"/>
          <p:cNvSpPr txBox="1"/>
          <p:nvPr>
            <p:ph idx="9" type="body"/>
          </p:nvPr>
        </p:nvSpPr>
        <p:spPr>
          <a:xfrm>
            <a:off x="12490902" y="7808398"/>
            <a:ext cx="17573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0" name="Google Shape;320;p25"/>
          <p:cNvSpPr txBox="1"/>
          <p:nvPr>
            <p:ph idx="13" type="body"/>
          </p:nvPr>
        </p:nvSpPr>
        <p:spPr>
          <a:xfrm>
            <a:off x="12490902" y="9628010"/>
            <a:ext cx="1757362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1" name="Google Shape;321;p25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997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лан лекции">
  <p:cSld name="2_План лекции">
    <p:bg>
      <p:bgPr>
        <a:solidFill>
          <a:srgbClr val="FAFAFA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6"/>
          <p:cNvSpPr/>
          <p:nvPr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6"/>
          <p:cNvSpPr txBox="1"/>
          <p:nvPr>
            <p:ph type="title"/>
          </p:nvPr>
        </p:nvSpPr>
        <p:spPr>
          <a:xfrm>
            <a:off x="839608" y="521009"/>
            <a:ext cx="6634618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25" name="Google Shape;325;p26"/>
          <p:cNvGrpSpPr/>
          <p:nvPr/>
        </p:nvGrpSpPr>
        <p:grpSpPr>
          <a:xfrm>
            <a:off x="9017002" y="873526"/>
            <a:ext cx="925200" cy="925200"/>
            <a:chOff x="17104435" y="6891770"/>
            <a:chExt cx="1440000" cy="1440000"/>
          </a:xfrm>
        </p:grpSpPr>
        <p:sp>
          <p:nvSpPr>
            <p:cNvPr id="326" name="Google Shape;326;p26"/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7" name="Google Shape;327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8" name="Google Shape;328;p26"/>
          <p:cNvGrpSpPr/>
          <p:nvPr/>
        </p:nvGrpSpPr>
        <p:grpSpPr>
          <a:xfrm>
            <a:off x="9017002" y="3005468"/>
            <a:ext cx="925200" cy="925200"/>
            <a:chOff x="17104435" y="6891770"/>
            <a:chExt cx="1440000" cy="1440000"/>
          </a:xfrm>
        </p:grpSpPr>
        <p:sp>
          <p:nvSpPr>
            <p:cNvPr id="329" name="Google Shape;329;p26"/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0" name="Google Shape;330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1" name="Google Shape;331;p26"/>
          <p:cNvGrpSpPr/>
          <p:nvPr/>
        </p:nvGrpSpPr>
        <p:grpSpPr>
          <a:xfrm>
            <a:off x="9017002" y="5139648"/>
            <a:ext cx="925200" cy="925200"/>
            <a:chOff x="17104435" y="6891770"/>
            <a:chExt cx="1440000" cy="1440000"/>
          </a:xfrm>
        </p:grpSpPr>
        <p:sp>
          <p:nvSpPr>
            <p:cNvPr id="332" name="Google Shape;332;p26"/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3" name="Google Shape;333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4" name="Google Shape;334;p26"/>
          <p:cNvGrpSpPr/>
          <p:nvPr/>
        </p:nvGrpSpPr>
        <p:grpSpPr>
          <a:xfrm>
            <a:off x="9017002" y="9408009"/>
            <a:ext cx="925200" cy="925200"/>
            <a:chOff x="17104435" y="6891770"/>
            <a:chExt cx="1440000" cy="1440000"/>
          </a:xfrm>
        </p:grpSpPr>
        <p:sp>
          <p:nvSpPr>
            <p:cNvPr id="335" name="Google Shape;335;p26"/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6" name="Google Shape;336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7" name="Google Shape;337;p26"/>
          <p:cNvGrpSpPr/>
          <p:nvPr/>
        </p:nvGrpSpPr>
        <p:grpSpPr>
          <a:xfrm>
            <a:off x="9017002" y="7273828"/>
            <a:ext cx="925200" cy="925200"/>
            <a:chOff x="17104435" y="6891770"/>
            <a:chExt cx="1440000" cy="1440000"/>
          </a:xfrm>
        </p:grpSpPr>
        <p:sp>
          <p:nvSpPr>
            <p:cNvPr id="338" name="Google Shape;338;p26"/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39" name="Google Shape;339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26"/>
          <p:cNvSpPr txBox="1"/>
          <p:nvPr>
            <p:ph idx="1" type="body"/>
          </p:nvPr>
        </p:nvSpPr>
        <p:spPr>
          <a:xfrm>
            <a:off x="10748962" y="874461"/>
            <a:ext cx="31084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26"/>
          <p:cNvSpPr txBox="1"/>
          <p:nvPr>
            <p:ph idx="2" type="body"/>
          </p:nvPr>
        </p:nvSpPr>
        <p:spPr>
          <a:xfrm>
            <a:off x="10748962" y="3003430"/>
            <a:ext cx="31084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2" name="Google Shape;342;p26"/>
          <p:cNvSpPr txBox="1"/>
          <p:nvPr>
            <p:ph idx="3" type="body"/>
          </p:nvPr>
        </p:nvSpPr>
        <p:spPr>
          <a:xfrm>
            <a:off x="10748962" y="5142821"/>
            <a:ext cx="31084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3" name="Google Shape;343;p26"/>
          <p:cNvSpPr txBox="1"/>
          <p:nvPr>
            <p:ph idx="4" type="body"/>
          </p:nvPr>
        </p:nvSpPr>
        <p:spPr>
          <a:xfrm>
            <a:off x="10748962" y="7282643"/>
            <a:ext cx="31084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4" name="Google Shape;344;p26"/>
          <p:cNvSpPr txBox="1"/>
          <p:nvPr>
            <p:ph idx="5" type="body"/>
          </p:nvPr>
        </p:nvSpPr>
        <p:spPr>
          <a:xfrm>
            <a:off x="10748962" y="9411182"/>
            <a:ext cx="310843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45" name="Google Shape;345;p26"/>
          <p:cNvGrpSpPr/>
          <p:nvPr/>
        </p:nvGrpSpPr>
        <p:grpSpPr>
          <a:xfrm>
            <a:off x="863068" y="6066179"/>
            <a:ext cx="6292062" cy="4238459"/>
            <a:chOff x="863068" y="6066179"/>
            <a:chExt cx="6292062" cy="4238459"/>
          </a:xfrm>
        </p:grpSpPr>
        <p:sp>
          <p:nvSpPr>
            <p:cNvPr id="346" name="Google Shape;346;p26"/>
            <p:cNvSpPr/>
            <p:nvPr/>
          </p:nvSpPr>
          <p:spPr>
            <a:xfrm>
              <a:off x="1788792" y="6179412"/>
              <a:ext cx="1577289" cy="1919858"/>
            </a:xfrm>
            <a:custGeom>
              <a:rect b="b" l="l" r="r" t="t"/>
              <a:pathLst>
                <a:path extrusionOk="0" h="1919858" w="1577289">
                  <a:moveTo>
                    <a:pt x="450666" y="0"/>
                  </a:moveTo>
                  <a:lnTo>
                    <a:pt x="0" y="450976"/>
                  </a:lnTo>
                  <a:lnTo>
                    <a:pt x="0" y="1817770"/>
                  </a:lnTo>
                  <a:cubicBezTo>
                    <a:pt x="0" y="1874174"/>
                    <a:pt x="45653" y="1919858"/>
                    <a:pt x="102018" y="1919858"/>
                  </a:cubicBezTo>
                  <a:lnTo>
                    <a:pt x="1577290" y="1919858"/>
                  </a:lnTo>
                  <a:lnTo>
                    <a:pt x="1577290" y="0"/>
                  </a:lnTo>
                  <a:lnTo>
                    <a:pt x="450581" y="0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6"/>
            <p:cNvSpPr/>
            <p:nvPr/>
          </p:nvSpPr>
          <p:spPr>
            <a:xfrm>
              <a:off x="2350667" y="6066179"/>
              <a:ext cx="1126623" cy="876598"/>
            </a:xfrm>
            <a:custGeom>
              <a:rect b="b" l="l" r="r" t="t"/>
              <a:pathLst>
                <a:path extrusionOk="0" h="876598" w="1126623">
                  <a:moveTo>
                    <a:pt x="1126624" y="876599"/>
                  </a:moveTo>
                  <a:lnTo>
                    <a:pt x="112662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5475">
              <a:solidFill>
                <a:srgbClr val="E5E5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6"/>
            <p:cNvSpPr/>
            <p:nvPr/>
          </p:nvSpPr>
          <p:spPr>
            <a:xfrm>
              <a:off x="1788792" y="6179412"/>
              <a:ext cx="450666" cy="450976"/>
            </a:xfrm>
            <a:custGeom>
              <a:rect b="b" l="l" r="r" t="t"/>
              <a:pathLst>
                <a:path extrusionOk="0" h="450976" w="450666">
                  <a:moveTo>
                    <a:pt x="450666" y="0"/>
                  </a:moveTo>
                  <a:lnTo>
                    <a:pt x="450666" y="450976"/>
                  </a:lnTo>
                  <a:lnTo>
                    <a:pt x="0" y="450976"/>
                  </a:lnTo>
                  <a:lnTo>
                    <a:pt x="450666" y="0"/>
                  </a:lnTo>
                  <a:close/>
                </a:path>
              </a:pathLst>
            </a:custGeom>
            <a:solidFill>
              <a:srgbClr val="BE29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26"/>
            <p:cNvSpPr/>
            <p:nvPr/>
          </p:nvSpPr>
          <p:spPr>
            <a:xfrm>
              <a:off x="3785037" y="6738262"/>
              <a:ext cx="3370093" cy="2365815"/>
            </a:xfrm>
            <a:custGeom>
              <a:rect b="b" l="l" r="r" t="t"/>
              <a:pathLst>
                <a:path extrusionOk="0" h="2365815" w="3370093">
                  <a:moveTo>
                    <a:pt x="0" y="103365"/>
                  </a:moveTo>
                  <a:cubicBezTo>
                    <a:pt x="0" y="45855"/>
                    <a:pt x="46589" y="0"/>
                    <a:pt x="104144" y="0"/>
                  </a:cubicBezTo>
                  <a:lnTo>
                    <a:pt x="3370093" y="0"/>
                  </a:lnTo>
                  <a:lnTo>
                    <a:pt x="3370093" y="2261600"/>
                  </a:lnTo>
                  <a:cubicBezTo>
                    <a:pt x="3370093" y="2319110"/>
                    <a:pt x="3325206" y="2365815"/>
                    <a:pt x="3267735" y="2365815"/>
                  </a:cubicBezTo>
                  <a:lnTo>
                    <a:pt x="0" y="2365815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26"/>
            <p:cNvSpPr/>
            <p:nvPr/>
          </p:nvSpPr>
          <p:spPr>
            <a:xfrm>
              <a:off x="2685117" y="7402686"/>
              <a:ext cx="3703948" cy="2661194"/>
            </a:xfrm>
            <a:custGeom>
              <a:rect b="b" l="l" r="r" t="t"/>
              <a:pathLst>
                <a:path extrusionOk="0" h="2661194" w="3703948">
                  <a:moveTo>
                    <a:pt x="158044" y="0"/>
                  </a:moveTo>
                  <a:lnTo>
                    <a:pt x="3703948" y="0"/>
                  </a:lnTo>
                  <a:lnTo>
                    <a:pt x="3703948" y="2502787"/>
                  </a:lnTo>
                  <a:cubicBezTo>
                    <a:pt x="3703948" y="2590243"/>
                    <a:pt x="3633131" y="2661194"/>
                    <a:pt x="3545905" y="2661194"/>
                  </a:cubicBezTo>
                  <a:lnTo>
                    <a:pt x="0" y="2661194"/>
                  </a:lnTo>
                  <a:lnTo>
                    <a:pt x="0" y="158407"/>
                  </a:lnTo>
                  <a:cubicBezTo>
                    <a:pt x="0" y="70952"/>
                    <a:pt x="70818" y="0"/>
                    <a:pt x="158044" y="0"/>
                  </a:cubicBezTo>
                  <a:close/>
                </a:path>
              </a:pathLst>
            </a:custGeom>
            <a:noFill/>
            <a:ln cap="flat" cmpd="sng" w="25475">
              <a:solidFill>
                <a:srgbClr val="E5E5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26"/>
            <p:cNvSpPr/>
            <p:nvPr/>
          </p:nvSpPr>
          <p:spPr>
            <a:xfrm>
              <a:off x="2854468" y="7557010"/>
              <a:ext cx="3370093" cy="2365817"/>
            </a:xfrm>
            <a:custGeom>
              <a:rect b="b" l="l" r="r" t="t"/>
              <a:pathLst>
                <a:path extrusionOk="0" h="2365817" w="3370093">
                  <a:moveTo>
                    <a:pt x="0" y="103365"/>
                  </a:moveTo>
                  <a:cubicBezTo>
                    <a:pt x="0" y="45855"/>
                    <a:pt x="46588" y="0"/>
                    <a:pt x="104144" y="0"/>
                  </a:cubicBezTo>
                  <a:lnTo>
                    <a:pt x="3370093" y="0"/>
                  </a:lnTo>
                  <a:lnTo>
                    <a:pt x="3370093" y="2261611"/>
                  </a:lnTo>
                  <a:cubicBezTo>
                    <a:pt x="3370093" y="2319121"/>
                    <a:pt x="3325205" y="2365818"/>
                    <a:pt x="3267735" y="2365818"/>
                  </a:cubicBezTo>
                  <a:lnTo>
                    <a:pt x="0" y="2365818"/>
                  </a:lnTo>
                  <a:lnTo>
                    <a:pt x="0" y="103365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26"/>
            <p:cNvSpPr/>
            <p:nvPr/>
          </p:nvSpPr>
          <p:spPr>
            <a:xfrm>
              <a:off x="909992" y="10063795"/>
              <a:ext cx="3703867" cy="240843"/>
            </a:xfrm>
            <a:custGeom>
              <a:rect b="b" l="l" r="r" t="t"/>
              <a:pathLst>
                <a:path extrusionOk="0" h="240843" w="3703867">
                  <a:moveTo>
                    <a:pt x="99808" y="85"/>
                  </a:moveTo>
                  <a:lnTo>
                    <a:pt x="3703868" y="85"/>
                  </a:lnTo>
                  <a:lnTo>
                    <a:pt x="3703868" y="140712"/>
                  </a:lnTo>
                  <a:cubicBezTo>
                    <a:pt x="3703868" y="196010"/>
                    <a:pt x="3659065" y="240844"/>
                    <a:pt x="3603975" y="240844"/>
                  </a:cubicBezTo>
                  <a:lnTo>
                    <a:pt x="0" y="240844"/>
                  </a:lnTo>
                  <a:lnTo>
                    <a:pt x="0" y="100132"/>
                  </a:lnTo>
                  <a:cubicBezTo>
                    <a:pt x="0" y="44834"/>
                    <a:pt x="44803" y="0"/>
                    <a:pt x="99893" y="0"/>
                  </a:cubicBezTo>
                  <a:lnTo>
                    <a:pt x="99808" y="85"/>
                  </a:lnTo>
                  <a:close/>
                </a:path>
              </a:pathLst>
            </a:custGeom>
            <a:noFill/>
            <a:ln cap="flat" cmpd="sng" w="25475">
              <a:solidFill>
                <a:srgbClr val="E5E5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26"/>
            <p:cNvSpPr/>
            <p:nvPr/>
          </p:nvSpPr>
          <p:spPr>
            <a:xfrm>
              <a:off x="909992" y="10063880"/>
              <a:ext cx="5479064" cy="240758"/>
            </a:xfrm>
            <a:custGeom>
              <a:rect b="b" l="l" r="r" t="t"/>
              <a:pathLst>
                <a:path extrusionOk="0" h="240758" w="5479064">
                  <a:moveTo>
                    <a:pt x="101678" y="0"/>
                  </a:moveTo>
                  <a:lnTo>
                    <a:pt x="5415992" y="0"/>
                  </a:lnTo>
                  <a:cubicBezTo>
                    <a:pt x="5450763" y="0"/>
                    <a:pt x="5479065" y="28329"/>
                    <a:pt x="5479065" y="63210"/>
                  </a:cubicBezTo>
                  <a:lnTo>
                    <a:pt x="5479065" y="240759"/>
                  </a:lnTo>
                  <a:lnTo>
                    <a:pt x="0" y="240759"/>
                  </a:lnTo>
                  <a:lnTo>
                    <a:pt x="0" y="101833"/>
                  </a:lnTo>
                  <a:cubicBezTo>
                    <a:pt x="0" y="45599"/>
                    <a:pt x="45483" y="0"/>
                    <a:pt x="101593" y="0"/>
                  </a:cubicBezTo>
                  <a:lnTo>
                    <a:pt x="101678" y="0"/>
                  </a:lnTo>
                  <a:close/>
                </a:path>
              </a:pathLst>
            </a:custGeom>
            <a:noFill/>
            <a:ln cap="flat" cmpd="sng" w="25475">
              <a:solidFill>
                <a:srgbClr val="E5E5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26"/>
            <p:cNvSpPr/>
            <p:nvPr/>
          </p:nvSpPr>
          <p:spPr>
            <a:xfrm>
              <a:off x="863068" y="9030318"/>
              <a:ext cx="1277525" cy="639244"/>
            </a:xfrm>
            <a:custGeom>
              <a:rect b="b" l="l" r="r" t="t"/>
              <a:pathLst>
                <a:path extrusionOk="0" h="639244" w="1277525">
                  <a:moveTo>
                    <a:pt x="958123" y="0"/>
                  </a:moveTo>
                  <a:lnTo>
                    <a:pt x="319403" y="0"/>
                  </a:lnTo>
                  <a:cubicBezTo>
                    <a:pt x="143001" y="0"/>
                    <a:pt x="0" y="143103"/>
                    <a:pt x="0" y="319622"/>
                  </a:cubicBezTo>
                  <a:cubicBezTo>
                    <a:pt x="0" y="496142"/>
                    <a:pt x="143001" y="639245"/>
                    <a:pt x="319403" y="639245"/>
                  </a:cubicBezTo>
                  <a:lnTo>
                    <a:pt x="958123" y="639245"/>
                  </a:lnTo>
                  <a:cubicBezTo>
                    <a:pt x="1134522" y="639245"/>
                    <a:pt x="1277526" y="496142"/>
                    <a:pt x="1277526" y="319622"/>
                  </a:cubicBezTo>
                  <a:cubicBezTo>
                    <a:pt x="1277526" y="143103"/>
                    <a:pt x="1134522" y="0"/>
                    <a:pt x="9581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26"/>
            <p:cNvSpPr/>
            <p:nvPr/>
          </p:nvSpPr>
          <p:spPr>
            <a:xfrm>
              <a:off x="964057" y="9104086"/>
              <a:ext cx="491388" cy="491726"/>
            </a:xfrm>
            <a:custGeom>
              <a:rect b="b" l="l" r="r" t="t"/>
              <a:pathLst>
                <a:path extrusionOk="0" h="491726" w="491388">
                  <a:moveTo>
                    <a:pt x="491389" y="245863"/>
                  </a:moveTo>
                  <a:cubicBezTo>
                    <a:pt x="491389" y="110077"/>
                    <a:pt x="381387" y="0"/>
                    <a:pt x="245694" y="0"/>
                  </a:cubicBezTo>
                  <a:cubicBezTo>
                    <a:pt x="110001" y="0"/>
                    <a:pt x="0" y="110077"/>
                    <a:pt x="0" y="245863"/>
                  </a:cubicBezTo>
                  <a:cubicBezTo>
                    <a:pt x="0" y="381650"/>
                    <a:pt x="110001" y="491727"/>
                    <a:pt x="245694" y="491727"/>
                  </a:cubicBezTo>
                  <a:cubicBezTo>
                    <a:pt x="381387" y="491727"/>
                    <a:pt x="491389" y="381650"/>
                    <a:pt x="491389" y="245863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26"/>
            <p:cNvSpPr/>
            <p:nvPr/>
          </p:nvSpPr>
          <p:spPr>
            <a:xfrm>
              <a:off x="5031115" y="9518387"/>
              <a:ext cx="173771" cy="173890"/>
            </a:xfrm>
            <a:custGeom>
              <a:rect b="b" l="l" r="r" t="t"/>
              <a:pathLst>
                <a:path extrusionOk="0" h="173890" w="173771">
                  <a:moveTo>
                    <a:pt x="86877" y="173891"/>
                  </a:moveTo>
                  <a:cubicBezTo>
                    <a:pt x="134826" y="173891"/>
                    <a:pt x="173771" y="134927"/>
                    <a:pt x="173771" y="86945"/>
                  </a:cubicBezTo>
                  <a:cubicBezTo>
                    <a:pt x="173771" y="38964"/>
                    <a:pt x="134911" y="0"/>
                    <a:pt x="86877" y="0"/>
                  </a:cubicBezTo>
                  <a:cubicBezTo>
                    <a:pt x="38844" y="0"/>
                    <a:pt x="0" y="38964"/>
                    <a:pt x="0" y="86945"/>
                  </a:cubicBezTo>
                  <a:cubicBezTo>
                    <a:pt x="0" y="134927"/>
                    <a:pt x="38929" y="173891"/>
                    <a:pt x="86877" y="17389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26"/>
            <p:cNvSpPr/>
            <p:nvPr/>
          </p:nvSpPr>
          <p:spPr>
            <a:xfrm>
              <a:off x="5383164" y="9518387"/>
              <a:ext cx="173771" cy="173890"/>
            </a:xfrm>
            <a:custGeom>
              <a:rect b="b" l="l" r="r" t="t"/>
              <a:pathLst>
                <a:path extrusionOk="0" h="173890" w="173771">
                  <a:moveTo>
                    <a:pt x="86886" y="173891"/>
                  </a:moveTo>
                  <a:cubicBezTo>
                    <a:pt x="134835" y="173891"/>
                    <a:pt x="173771" y="134927"/>
                    <a:pt x="173771" y="86945"/>
                  </a:cubicBezTo>
                  <a:cubicBezTo>
                    <a:pt x="173771" y="38964"/>
                    <a:pt x="134835" y="0"/>
                    <a:pt x="86886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937" y="173891"/>
                    <a:pt x="86886" y="17389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26"/>
            <p:cNvSpPr/>
            <p:nvPr/>
          </p:nvSpPr>
          <p:spPr>
            <a:xfrm>
              <a:off x="5735213" y="9518387"/>
              <a:ext cx="173771" cy="173890"/>
            </a:xfrm>
            <a:custGeom>
              <a:rect b="b" l="l" r="r" t="t"/>
              <a:pathLst>
                <a:path extrusionOk="0" h="173890" w="173771">
                  <a:moveTo>
                    <a:pt x="86885" y="173891"/>
                  </a:moveTo>
                  <a:cubicBezTo>
                    <a:pt x="134834" y="173891"/>
                    <a:pt x="173771" y="134927"/>
                    <a:pt x="173771" y="86945"/>
                  </a:cubicBezTo>
                  <a:cubicBezTo>
                    <a:pt x="173771" y="38964"/>
                    <a:pt x="134834" y="0"/>
                    <a:pt x="86885" y="0"/>
                  </a:cubicBezTo>
                  <a:cubicBezTo>
                    <a:pt x="38937" y="0"/>
                    <a:pt x="0" y="38964"/>
                    <a:pt x="0" y="86945"/>
                  </a:cubicBezTo>
                  <a:cubicBezTo>
                    <a:pt x="0" y="134927"/>
                    <a:pt x="38852" y="173891"/>
                    <a:pt x="86885" y="173891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" name="Google Shape;359;p26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пикер">
  <p:cSld name="2_Спикер">
    <p:bg>
      <p:bgPr>
        <a:solidFill>
          <a:srgbClr val="FAFAFA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7"/>
          <p:cNvSpPr/>
          <p:nvPr/>
        </p:nvSpPr>
        <p:spPr>
          <a:xfrm>
            <a:off x="9936753" y="0"/>
            <a:ext cx="9903822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27"/>
          <p:cNvSpPr/>
          <p:nvPr>
            <p:ph idx="2" type="pic"/>
          </p:nvPr>
        </p:nvSpPr>
        <p:spPr>
          <a:xfrm>
            <a:off x="16546672" y="8480007"/>
            <a:ext cx="1845093" cy="184509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63" name="Google Shape;363;p27"/>
          <p:cNvCxnSpPr/>
          <p:nvPr/>
        </p:nvCxnSpPr>
        <p:spPr>
          <a:xfrm>
            <a:off x="839609" y="2785330"/>
            <a:ext cx="7920933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64" name="Google Shape;364;p27"/>
          <p:cNvSpPr/>
          <p:nvPr>
            <p:ph idx="3" type="pic"/>
          </p:nvPr>
        </p:nvSpPr>
        <p:spPr>
          <a:xfrm>
            <a:off x="11385564" y="872838"/>
            <a:ext cx="7006201" cy="7369055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27"/>
          <p:cNvSpPr txBox="1"/>
          <p:nvPr>
            <p:ph idx="1" type="body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279"/>
              <a:buNone/>
              <a:defRPr sz="2279"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953"/>
              <a:buNone/>
              <a:defRPr sz="1953"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9pPr>
          </a:lstStyle>
          <a:p/>
        </p:txBody>
      </p:sp>
      <p:sp>
        <p:nvSpPr>
          <p:cNvPr id="366" name="Google Shape;366;p27"/>
          <p:cNvSpPr txBox="1"/>
          <p:nvPr>
            <p:ph idx="4" type="body"/>
          </p:nvPr>
        </p:nvSpPr>
        <p:spPr>
          <a:xfrm>
            <a:off x="2316180" y="3767779"/>
            <a:ext cx="602623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7" name="Google Shape;367;p27"/>
          <p:cNvSpPr txBox="1"/>
          <p:nvPr>
            <p:ph idx="5" type="body"/>
          </p:nvPr>
        </p:nvSpPr>
        <p:spPr>
          <a:xfrm>
            <a:off x="2316180" y="5243652"/>
            <a:ext cx="602623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8" name="Google Shape;368;p27"/>
          <p:cNvSpPr txBox="1"/>
          <p:nvPr>
            <p:ph idx="6" type="body"/>
          </p:nvPr>
        </p:nvSpPr>
        <p:spPr>
          <a:xfrm>
            <a:off x="2316180" y="6719525"/>
            <a:ext cx="602623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9" name="Google Shape;369;p27"/>
          <p:cNvSpPr txBox="1"/>
          <p:nvPr>
            <p:ph idx="7" type="body"/>
          </p:nvPr>
        </p:nvSpPr>
        <p:spPr>
          <a:xfrm>
            <a:off x="2316180" y="8195399"/>
            <a:ext cx="602623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0" name="Google Shape;370;p27"/>
          <p:cNvSpPr txBox="1"/>
          <p:nvPr>
            <p:ph idx="8" type="body"/>
          </p:nvPr>
        </p:nvSpPr>
        <p:spPr>
          <a:xfrm>
            <a:off x="11385564" y="9171721"/>
            <a:ext cx="27813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 u="none" cap="none" strike="noStrike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279"/>
              <a:buNone/>
              <a:defRPr sz="2279"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953"/>
              <a:buNone/>
              <a:defRPr sz="1953"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27"/>
          <p:cNvSpPr txBox="1"/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i="0" sz="6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2" name="Google Shape;372;p27"/>
          <p:cNvSpPr txBox="1"/>
          <p:nvPr>
            <p:ph idx="9" type="body"/>
          </p:nvPr>
        </p:nvSpPr>
        <p:spPr>
          <a:xfrm>
            <a:off x="2316180" y="9672507"/>
            <a:ext cx="6026236" cy="4687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27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249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пикер">
  <p:cSld name="3_Спикер">
    <p:bg>
      <p:bgPr>
        <a:solidFill>
          <a:srgbClr val="FAFAFA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8"/>
          <p:cNvSpPr/>
          <p:nvPr/>
        </p:nvSpPr>
        <p:spPr>
          <a:xfrm>
            <a:off x="10861287" y="0"/>
            <a:ext cx="8979287" cy="11160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28"/>
          <p:cNvSpPr/>
          <p:nvPr>
            <p:ph idx="2" type="pic"/>
          </p:nvPr>
        </p:nvSpPr>
        <p:spPr>
          <a:xfrm>
            <a:off x="12520003" y="2749135"/>
            <a:ext cx="5661855" cy="5661855"/>
          </a:xfrm>
          <a:prstGeom prst="rect">
            <a:avLst/>
          </a:prstGeom>
          <a:noFill/>
          <a:ln>
            <a:noFill/>
          </a:ln>
        </p:spPr>
      </p:sp>
      <p:sp>
        <p:nvSpPr>
          <p:cNvPr id="377" name="Google Shape;377;p28"/>
          <p:cNvSpPr/>
          <p:nvPr>
            <p:ph idx="3" type="pic"/>
          </p:nvPr>
        </p:nvSpPr>
        <p:spPr>
          <a:xfrm>
            <a:off x="839788" y="4657974"/>
            <a:ext cx="6195445" cy="5667126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8"/>
          <p:cNvSpPr txBox="1"/>
          <p:nvPr>
            <p:ph idx="1" type="body"/>
          </p:nvPr>
        </p:nvSpPr>
        <p:spPr>
          <a:xfrm>
            <a:off x="7515437" y="9443090"/>
            <a:ext cx="2658918" cy="9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9" name="Google Shape;379;p28"/>
          <p:cNvSpPr txBox="1"/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i="0" sz="6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8"/>
          <p:cNvSpPr txBox="1"/>
          <p:nvPr>
            <p:ph idx="4" type="body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i="0" sz="3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279"/>
              <a:buNone/>
              <a:defRPr sz="2279"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953"/>
              <a:buNone/>
              <a:defRPr sz="1953"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9pPr>
          </a:lstStyle>
          <a:p/>
        </p:txBody>
      </p:sp>
      <p:sp>
        <p:nvSpPr>
          <p:cNvPr id="381" name="Google Shape;381;p28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839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с текстовыми блоками">
  <p:cSld name="2_Слайд с текстовыми блоками">
    <p:bg>
      <p:bgPr>
        <a:solidFill>
          <a:schemeClr val="dk1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3" name="Google Shape;383;p29"/>
          <p:cNvGrpSpPr/>
          <p:nvPr/>
        </p:nvGrpSpPr>
        <p:grpSpPr>
          <a:xfrm>
            <a:off x="11128917" y="861753"/>
            <a:ext cx="7871871" cy="9463347"/>
            <a:chOff x="11436302" y="2605053"/>
            <a:chExt cx="7121697" cy="6499104"/>
          </a:xfrm>
        </p:grpSpPr>
        <p:sp>
          <p:nvSpPr>
            <p:cNvPr id="384" name="Google Shape;384;p29"/>
            <p:cNvSpPr/>
            <p:nvPr/>
          </p:nvSpPr>
          <p:spPr>
            <a:xfrm>
              <a:off x="11436302" y="2605053"/>
              <a:ext cx="3560801" cy="3254392"/>
            </a:xfrm>
            <a:custGeom>
              <a:rect b="b" l="l" r="r" t="t"/>
              <a:pathLst>
                <a:path extrusionOk="0" h="3254392" w="3560801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9"/>
            <p:cNvSpPr/>
            <p:nvPr/>
          </p:nvSpPr>
          <p:spPr>
            <a:xfrm>
              <a:off x="11436302" y="5849766"/>
              <a:ext cx="3560801" cy="3254391"/>
            </a:xfrm>
            <a:custGeom>
              <a:rect b="b" l="l" r="r" t="t"/>
              <a:pathLst>
                <a:path extrusionOk="0" h="3254391" w="356080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9"/>
            <p:cNvSpPr/>
            <p:nvPr/>
          </p:nvSpPr>
          <p:spPr>
            <a:xfrm>
              <a:off x="14997103" y="2605053"/>
              <a:ext cx="3560801" cy="3254392"/>
            </a:xfrm>
            <a:custGeom>
              <a:rect b="b" l="l" r="r" t="t"/>
              <a:pathLst>
                <a:path extrusionOk="0" h="3254392" w="3560801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9"/>
            <p:cNvSpPr/>
            <p:nvPr/>
          </p:nvSpPr>
          <p:spPr>
            <a:xfrm>
              <a:off x="14997198" y="5849766"/>
              <a:ext cx="3560801" cy="3254391"/>
            </a:xfrm>
            <a:custGeom>
              <a:rect b="b" l="l" r="r" t="t"/>
              <a:pathLst>
                <a:path extrusionOk="0" h="3254391" w="356080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8" name="Google Shape;388;p29"/>
          <p:cNvSpPr txBox="1"/>
          <p:nvPr>
            <p:ph idx="1" type="body"/>
          </p:nvPr>
        </p:nvSpPr>
        <p:spPr>
          <a:xfrm>
            <a:off x="839608" y="540339"/>
            <a:ext cx="8996658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  <a:defRPr b="1" sz="65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9" name="Google Shape;389;p29"/>
          <p:cNvSpPr txBox="1"/>
          <p:nvPr>
            <p:ph idx="2" type="body"/>
          </p:nvPr>
        </p:nvSpPr>
        <p:spPr>
          <a:xfrm>
            <a:off x="839608" y="3366107"/>
            <a:ext cx="8180567" cy="17022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0" name="Google Shape;390;p29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997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цитатой">
  <p:cSld name="Слайд с цитатой">
    <p:bg>
      <p:bgPr>
        <a:solidFill>
          <a:schemeClr val="dk1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2" name="Google Shape;392;p30"/>
          <p:cNvCxnSpPr/>
          <p:nvPr/>
        </p:nvCxnSpPr>
        <p:spPr>
          <a:xfrm>
            <a:off x="0" y="5662941"/>
            <a:ext cx="2785730" cy="0"/>
          </a:xfrm>
          <a:prstGeom prst="straightConnector1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3" name="Google Shape;393;p30"/>
          <p:cNvSpPr/>
          <p:nvPr/>
        </p:nvSpPr>
        <p:spPr>
          <a:xfrm>
            <a:off x="870542" y="5384334"/>
            <a:ext cx="557212" cy="557212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30"/>
          <p:cNvCxnSpPr/>
          <p:nvPr/>
        </p:nvCxnSpPr>
        <p:spPr>
          <a:xfrm>
            <a:off x="10909005" y="6598606"/>
            <a:ext cx="8931570" cy="0"/>
          </a:xfrm>
          <a:prstGeom prst="straightConnector1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95" name="Google Shape;395;p30"/>
          <p:cNvSpPr/>
          <p:nvPr/>
        </p:nvSpPr>
        <p:spPr>
          <a:xfrm>
            <a:off x="12458701" y="6320000"/>
            <a:ext cx="557212" cy="557212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6" name="Google Shape;396;p30"/>
          <p:cNvSpPr txBox="1"/>
          <p:nvPr>
            <p:ph idx="1" type="body"/>
          </p:nvPr>
        </p:nvSpPr>
        <p:spPr>
          <a:xfrm>
            <a:off x="2311943" y="4058310"/>
            <a:ext cx="4867275" cy="5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0">
            <a:spAutoFit/>
          </a:bodyPr>
          <a:lstStyle>
            <a:lvl1pPr indent="-228600" lvl="0" marL="457200" algn="l">
              <a:lnSpc>
                <a:spcPct val="127777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b="0" i="0" sz="36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3255"/>
              <a:buNone/>
              <a:defRPr sz="325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929"/>
              <a:buNone/>
              <a:defRPr sz="292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7" name="Google Shape;397;p30"/>
          <p:cNvSpPr txBox="1"/>
          <p:nvPr>
            <p:ph idx="2" type="body"/>
          </p:nvPr>
        </p:nvSpPr>
        <p:spPr>
          <a:xfrm>
            <a:off x="2298297" y="5109948"/>
            <a:ext cx="8881332" cy="192360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  <a:defRPr b="1" sz="65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30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цитатами">
  <p:cSld name="Слайд с цитатами">
    <p:bg>
      <p:bgPr>
        <a:solidFill>
          <a:srgbClr val="FAFAFA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/>
          <p:nvPr/>
        </p:nvSpPr>
        <p:spPr>
          <a:xfrm>
            <a:off x="0" y="0"/>
            <a:ext cx="19840575" cy="5580063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" name="Google Shape;34;p4"/>
          <p:cNvCxnSpPr/>
          <p:nvPr/>
        </p:nvCxnSpPr>
        <p:spPr>
          <a:xfrm>
            <a:off x="0" y="8895912"/>
            <a:ext cx="19840575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5" name="Google Shape;35;p4"/>
          <p:cNvSpPr/>
          <p:nvPr/>
        </p:nvSpPr>
        <p:spPr>
          <a:xfrm>
            <a:off x="18443576" y="8625010"/>
            <a:ext cx="557212" cy="557212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4845625" y="8625010"/>
            <a:ext cx="557212" cy="557212"/>
          </a:xfrm>
          <a:prstGeom prst="ellipse">
            <a:avLst/>
          </a:prstGeom>
          <a:solidFill>
            <a:srgbClr val="FFFFFF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" name="Google Shape;37;p4"/>
          <p:cNvCxnSpPr/>
          <p:nvPr/>
        </p:nvCxnSpPr>
        <p:spPr>
          <a:xfrm>
            <a:off x="0" y="2907041"/>
            <a:ext cx="2785730" cy="0"/>
          </a:xfrm>
          <a:prstGeom prst="straightConnector1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" name="Google Shape;38;p4"/>
          <p:cNvSpPr/>
          <p:nvPr/>
        </p:nvSpPr>
        <p:spPr>
          <a:xfrm>
            <a:off x="870542" y="2628434"/>
            <a:ext cx="557212" cy="557212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" name="Google Shape;39;p4"/>
          <p:cNvCxnSpPr/>
          <p:nvPr/>
        </p:nvCxnSpPr>
        <p:spPr>
          <a:xfrm>
            <a:off x="10909005" y="3842706"/>
            <a:ext cx="8931570" cy="0"/>
          </a:xfrm>
          <a:prstGeom prst="straightConnector1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" name="Google Shape;40;p4"/>
          <p:cNvSpPr/>
          <p:nvPr/>
        </p:nvSpPr>
        <p:spPr>
          <a:xfrm>
            <a:off x="12458701" y="3564100"/>
            <a:ext cx="557212" cy="557212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4"/>
          <p:cNvSpPr txBox="1"/>
          <p:nvPr>
            <p:ph idx="1" type="body"/>
          </p:nvPr>
        </p:nvSpPr>
        <p:spPr>
          <a:xfrm>
            <a:off x="2311943" y="1302410"/>
            <a:ext cx="4867275" cy="5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0">
            <a:spAutoFit/>
          </a:bodyPr>
          <a:lstStyle>
            <a:lvl1pPr indent="-228600" lvl="0" marL="457200" algn="l">
              <a:lnSpc>
                <a:spcPct val="127777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b="0" i="0" sz="36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3255"/>
              <a:buNone/>
              <a:defRPr sz="325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929"/>
              <a:buNone/>
              <a:defRPr sz="292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4"/>
          <p:cNvSpPr txBox="1"/>
          <p:nvPr>
            <p:ph idx="2" type="body"/>
          </p:nvPr>
        </p:nvSpPr>
        <p:spPr>
          <a:xfrm>
            <a:off x="2298297" y="2354048"/>
            <a:ext cx="8881332" cy="192360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  <a:defRPr b="1" sz="65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4"/>
          <p:cNvSpPr txBox="1"/>
          <p:nvPr>
            <p:ph idx="3" type="body"/>
          </p:nvPr>
        </p:nvSpPr>
        <p:spPr>
          <a:xfrm>
            <a:off x="6287868" y="8415011"/>
            <a:ext cx="8881332" cy="961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0" lIns="7200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"/>
          <p:cNvSpPr txBox="1"/>
          <p:nvPr>
            <p:ph idx="4" type="body"/>
          </p:nvPr>
        </p:nvSpPr>
        <p:spPr>
          <a:xfrm>
            <a:off x="6287868" y="7363373"/>
            <a:ext cx="4867275" cy="5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72000" spcFirstLastPara="1" rIns="0" wrap="square" tIns="0">
            <a:spAutoFit/>
          </a:bodyPr>
          <a:lstStyle>
            <a:lvl1pPr indent="-228600" lvl="0" marL="457200" algn="l">
              <a:lnSpc>
                <a:spcPct val="127777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3255"/>
              <a:buNone/>
              <a:defRPr sz="325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929"/>
              <a:buNone/>
              <a:defRPr sz="292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диаграммой и текстовым блоком">
  <p:cSld name="Слайд с диаграммой и текстовым блоком">
    <p:bg>
      <p:bgPr>
        <a:solidFill>
          <a:srgbClr val="FAFAFA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/>
          <p:nvPr/>
        </p:nvSpPr>
        <p:spPr>
          <a:xfrm>
            <a:off x="12446000" y="0"/>
            <a:ext cx="7394575" cy="11160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1" name="Google Shape;401;p31"/>
          <p:cNvCxnSpPr/>
          <p:nvPr/>
        </p:nvCxnSpPr>
        <p:spPr>
          <a:xfrm>
            <a:off x="877562" y="5580063"/>
            <a:ext cx="9042725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02" name="Google Shape;402;p31"/>
          <p:cNvGrpSpPr/>
          <p:nvPr/>
        </p:nvGrpSpPr>
        <p:grpSpPr>
          <a:xfrm>
            <a:off x="13313727" y="5583611"/>
            <a:ext cx="925200" cy="925200"/>
            <a:chOff x="2740563" y="6185082"/>
            <a:chExt cx="720000" cy="720000"/>
          </a:xfrm>
        </p:grpSpPr>
        <p:sp>
          <p:nvSpPr>
            <p:cNvPr id="403" name="Google Shape;403;p31"/>
            <p:cNvSpPr/>
            <p:nvPr/>
          </p:nvSpPr>
          <p:spPr>
            <a:xfrm>
              <a:off x="2740563" y="6185082"/>
              <a:ext cx="720000" cy="72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4" name="Google Shape;404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2989085" y="6307944"/>
              <a:ext cx="316184" cy="4742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5" name="Google Shape;405;p31"/>
          <p:cNvSpPr txBox="1"/>
          <p:nvPr>
            <p:ph idx="1" type="body"/>
          </p:nvPr>
        </p:nvSpPr>
        <p:spPr>
          <a:xfrm>
            <a:off x="839608" y="540339"/>
            <a:ext cx="8996658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31"/>
          <p:cNvSpPr txBox="1"/>
          <p:nvPr>
            <p:ph idx="2" type="body"/>
          </p:nvPr>
        </p:nvSpPr>
        <p:spPr>
          <a:xfrm>
            <a:off x="877562" y="3145839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7" name="Google Shape;407;p31"/>
          <p:cNvSpPr txBox="1"/>
          <p:nvPr>
            <p:ph idx="3" type="body"/>
          </p:nvPr>
        </p:nvSpPr>
        <p:spPr>
          <a:xfrm>
            <a:off x="877562" y="3812561"/>
            <a:ext cx="9433086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8" name="Google Shape;408;p31"/>
          <p:cNvSpPr txBox="1"/>
          <p:nvPr>
            <p:ph idx="4" type="body"/>
          </p:nvPr>
        </p:nvSpPr>
        <p:spPr>
          <a:xfrm>
            <a:off x="13313727" y="6970713"/>
            <a:ext cx="4925061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9" name="Google Shape;409;p31"/>
          <p:cNvSpPr txBox="1"/>
          <p:nvPr>
            <p:ph idx="5" type="body"/>
          </p:nvPr>
        </p:nvSpPr>
        <p:spPr>
          <a:xfrm>
            <a:off x="877562" y="6041439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0" name="Google Shape;410;p31"/>
          <p:cNvSpPr/>
          <p:nvPr>
            <p:ph idx="6" type="chart"/>
          </p:nvPr>
        </p:nvSpPr>
        <p:spPr>
          <a:xfrm>
            <a:off x="839788" y="6970713"/>
            <a:ext cx="9080500" cy="33543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Font typeface="Arial"/>
              <a:buChar char="•"/>
              <a:defRPr b="0" i="0" sz="29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Font typeface="Arial"/>
              <a:buChar char="•"/>
              <a:defRPr b="0" i="0" sz="29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Font typeface="Arial"/>
              <a:buChar char="•"/>
              <a:defRPr b="0" i="0" sz="29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Font typeface="Arial"/>
              <a:buChar char="•"/>
              <a:defRPr b="0" i="0" sz="29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1" name="Google Shape;411;p31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837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двумя блоками">
  <p:cSld name="Слайд с двумя блоками">
    <p:bg>
      <p:bgPr>
        <a:solidFill>
          <a:srgbClr val="FAFAFA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2"/>
          <p:cNvSpPr/>
          <p:nvPr/>
        </p:nvSpPr>
        <p:spPr>
          <a:xfrm>
            <a:off x="839606" y="4187238"/>
            <a:ext cx="8742543" cy="6137861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32"/>
          <p:cNvSpPr/>
          <p:nvPr/>
        </p:nvSpPr>
        <p:spPr>
          <a:xfrm>
            <a:off x="10258427" y="4187238"/>
            <a:ext cx="8742543" cy="6137861"/>
          </a:xfrm>
          <a:prstGeom prst="rect">
            <a:avLst/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2"/>
          <p:cNvSpPr/>
          <p:nvPr/>
        </p:nvSpPr>
        <p:spPr>
          <a:xfrm>
            <a:off x="839606" y="2884748"/>
            <a:ext cx="8742543" cy="1328906"/>
          </a:xfrm>
          <a:prstGeom prst="rect">
            <a:avLst/>
          </a:prstGeom>
          <a:solidFill>
            <a:schemeClr val="accent2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32"/>
          <p:cNvSpPr/>
          <p:nvPr/>
        </p:nvSpPr>
        <p:spPr>
          <a:xfrm>
            <a:off x="10258427" y="2884748"/>
            <a:ext cx="8742543" cy="1328906"/>
          </a:xfrm>
          <a:prstGeom prst="rect">
            <a:avLst/>
          </a:prstGeom>
          <a:solidFill>
            <a:schemeClr val="accent4"/>
          </a:solidFill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2"/>
          <p:cNvSpPr txBox="1"/>
          <p:nvPr>
            <p:ph idx="1" type="body"/>
          </p:nvPr>
        </p:nvSpPr>
        <p:spPr>
          <a:xfrm>
            <a:off x="839608" y="521009"/>
            <a:ext cx="993317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8" name="Google Shape;418;p32"/>
          <p:cNvSpPr txBox="1"/>
          <p:nvPr>
            <p:ph idx="2" type="body"/>
          </p:nvPr>
        </p:nvSpPr>
        <p:spPr>
          <a:xfrm>
            <a:off x="2920115" y="3315515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9" name="Google Shape;419;p32"/>
          <p:cNvSpPr txBox="1"/>
          <p:nvPr>
            <p:ph idx="3" type="body"/>
          </p:nvPr>
        </p:nvSpPr>
        <p:spPr>
          <a:xfrm>
            <a:off x="12338936" y="3315515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0" name="Google Shape;420;p32"/>
          <p:cNvSpPr txBox="1"/>
          <p:nvPr>
            <p:ph idx="4" type="body"/>
          </p:nvPr>
        </p:nvSpPr>
        <p:spPr>
          <a:xfrm>
            <a:off x="2876316" y="5268622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32"/>
          <p:cNvSpPr txBox="1"/>
          <p:nvPr>
            <p:ph idx="5" type="body"/>
          </p:nvPr>
        </p:nvSpPr>
        <p:spPr>
          <a:xfrm>
            <a:off x="2876316" y="6878893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32"/>
          <p:cNvSpPr txBox="1"/>
          <p:nvPr>
            <p:ph idx="6" type="body"/>
          </p:nvPr>
        </p:nvSpPr>
        <p:spPr>
          <a:xfrm>
            <a:off x="2876316" y="8485422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3" name="Google Shape;423;p32"/>
          <p:cNvSpPr txBox="1"/>
          <p:nvPr>
            <p:ph idx="7" type="body"/>
          </p:nvPr>
        </p:nvSpPr>
        <p:spPr>
          <a:xfrm>
            <a:off x="12295136" y="5268622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4" name="Google Shape;424;p32"/>
          <p:cNvSpPr txBox="1"/>
          <p:nvPr>
            <p:ph idx="8" type="body"/>
          </p:nvPr>
        </p:nvSpPr>
        <p:spPr>
          <a:xfrm>
            <a:off x="12295136" y="6878893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5" name="Google Shape;425;p32"/>
          <p:cNvSpPr txBox="1"/>
          <p:nvPr>
            <p:ph idx="9" type="body"/>
          </p:nvPr>
        </p:nvSpPr>
        <p:spPr>
          <a:xfrm>
            <a:off x="12295136" y="8485422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32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045">
          <p15:clr>
            <a:srgbClr val="FBAE40"/>
          </p15:clr>
        </p15:guide>
        <p15:guide id="2" pos="6453">
          <p15:clr>
            <a:srgbClr val="FBAE40"/>
          </p15:clr>
        </p15:guide>
        <p15:guide id="3" orient="horz" pos="181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с двумя текстовыми блоками">
  <p:cSld name="2_Слайд с двумя текстовыми блоками">
    <p:bg>
      <p:bgPr>
        <a:solidFill>
          <a:srgbClr val="FAFAFA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3"/>
          <p:cNvSpPr/>
          <p:nvPr/>
        </p:nvSpPr>
        <p:spPr>
          <a:xfrm>
            <a:off x="1" y="2"/>
            <a:ext cx="19840574" cy="301461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33"/>
          <p:cNvSpPr/>
          <p:nvPr/>
        </p:nvSpPr>
        <p:spPr>
          <a:xfrm>
            <a:off x="839607" y="3743325"/>
            <a:ext cx="8180568" cy="3167451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33"/>
          <p:cNvGrpSpPr/>
          <p:nvPr/>
        </p:nvGrpSpPr>
        <p:grpSpPr>
          <a:xfrm rot="5400000">
            <a:off x="839788" y="8138678"/>
            <a:ext cx="918854" cy="918854"/>
            <a:chOff x="839608" y="7340770"/>
            <a:chExt cx="918854" cy="918854"/>
          </a:xfrm>
        </p:grpSpPr>
        <p:sp>
          <p:nvSpPr>
            <p:cNvPr id="431" name="Google Shape;431;p33"/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2" name="Google Shape;432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3" name="Google Shape;433;p33"/>
          <p:cNvGrpSpPr/>
          <p:nvPr/>
        </p:nvGrpSpPr>
        <p:grpSpPr>
          <a:xfrm rot="5400000">
            <a:off x="10820401" y="8085646"/>
            <a:ext cx="918854" cy="918854"/>
            <a:chOff x="839608" y="7340770"/>
            <a:chExt cx="918854" cy="918854"/>
          </a:xfrm>
        </p:grpSpPr>
        <p:sp>
          <p:nvSpPr>
            <p:cNvPr id="434" name="Google Shape;434;p33"/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5" name="Google Shape;435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33"/>
          <p:cNvSpPr/>
          <p:nvPr/>
        </p:nvSpPr>
        <p:spPr>
          <a:xfrm>
            <a:off x="10820401" y="3743325"/>
            <a:ext cx="8180568" cy="3167451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33"/>
          <p:cNvSpPr txBox="1"/>
          <p:nvPr>
            <p:ph type="title"/>
          </p:nvPr>
        </p:nvSpPr>
        <p:spPr>
          <a:xfrm>
            <a:off x="839608" y="528007"/>
            <a:ext cx="18161360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6500"/>
              <a:buFont typeface="Arial"/>
              <a:buNone/>
              <a:defRPr sz="65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33"/>
          <p:cNvSpPr txBox="1"/>
          <p:nvPr>
            <p:ph idx="1" type="body"/>
          </p:nvPr>
        </p:nvSpPr>
        <p:spPr>
          <a:xfrm>
            <a:off x="1330260" y="4992367"/>
            <a:ext cx="5356289" cy="2086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9" name="Google Shape;439;p33"/>
          <p:cNvSpPr txBox="1"/>
          <p:nvPr>
            <p:ph idx="2" type="body"/>
          </p:nvPr>
        </p:nvSpPr>
        <p:spPr>
          <a:xfrm>
            <a:off x="11312460" y="4992367"/>
            <a:ext cx="5356289" cy="20869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0" name="Google Shape;440;p33"/>
          <p:cNvSpPr txBox="1"/>
          <p:nvPr>
            <p:ph idx="3" type="body"/>
          </p:nvPr>
        </p:nvSpPr>
        <p:spPr>
          <a:xfrm>
            <a:off x="1330261" y="4139009"/>
            <a:ext cx="3009900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1" name="Google Shape;441;p33"/>
          <p:cNvSpPr txBox="1"/>
          <p:nvPr>
            <p:ph idx="4" type="body"/>
          </p:nvPr>
        </p:nvSpPr>
        <p:spPr>
          <a:xfrm>
            <a:off x="11311054" y="4139009"/>
            <a:ext cx="3009900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2" name="Google Shape;442;p33"/>
          <p:cNvSpPr txBox="1"/>
          <p:nvPr>
            <p:ph idx="5" type="body"/>
          </p:nvPr>
        </p:nvSpPr>
        <p:spPr>
          <a:xfrm>
            <a:off x="839607" y="9317152"/>
            <a:ext cx="3655764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3" name="Google Shape;443;p33"/>
          <p:cNvSpPr txBox="1"/>
          <p:nvPr>
            <p:ph idx="6" type="body"/>
          </p:nvPr>
        </p:nvSpPr>
        <p:spPr>
          <a:xfrm>
            <a:off x="10820400" y="9317152"/>
            <a:ext cx="3655764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4" name="Google Shape;444;p33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358">
          <p15:clr>
            <a:srgbClr val="FBAE40"/>
          </p15:clr>
        </p15:guide>
        <p15:guide id="2" pos="6816">
          <p15:clr>
            <a:srgbClr val="FBAE40"/>
          </p15:clr>
        </p15:guide>
        <p15:guide id="3" pos="5682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разделением ">
  <p:cSld name="Слайд с разделением ">
    <p:bg>
      <p:bgPr>
        <a:solidFill>
          <a:srgbClr val="FAFAFA"/>
        </a:soli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/>
          <p:nvPr/>
        </p:nvSpPr>
        <p:spPr>
          <a:xfrm>
            <a:off x="-2" y="0"/>
            <a:ext cx="7975601" cy="11160125"/>
          </a:xfrm>
          <a:prstGeom prst="homePlate">
            <a:avLst>
              <a:gd fmla="val 3153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7" name="Google Shape;447;p34"/>
          <p:cNvGrpSpPr/>
          <p:nvPr/>
        </p:nvGrpSpPr>
        <p:grpSpPr>
          <a:xfrm>
            <a:off x="9020175" y="7049519"/>
            <a:ext cx="918854" cy="918854"/>
            <a:chOff x="9020175" y="884502"/>
            <a:chExt cx="918854" cy="918854"/>
          </a:xfrm>
        </p:grpSpPr>
        <p:sp>
          <p:nvSpPr>
            <p:cNvPr id="448" name="Google Shape;448;p34"/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9233142" y="1343928"/>
              <a:ext cx="483561" cy="3132"/>
            </a:xfrm>
            <a:custGeom>
              <a:rect b="b" l="l" r="r" t="t"/>
              <a:pathLst>
                <a:path extrusionOk="0" h="3132" w="483561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0" name="Google Shape;450;p34"/>
          <p:cNvGrpSpPr/>
          <p:nvPr/>
        </p:nvGrpSpPr>
        <p:grpSpPr>
          <a:xfrm>
            <a:off x="9020175" y="8771814"/>
            <a:ext cx="918854" cy="918854"/>
            <a:chOff x="9020175" y="884502"/>
            <a:chExt cx="918854" cy="918854"/>
          </a:xfrm>
        </p:grpSpPr>
        <p:sp>
          <p:nvSpPr>
            <p:cNvPr id="451" name="Google Shape;451;p34"/>
            <p:cNvSpPr/>
            <p:nvPr/>
          </p:nvSpPr>
          <p:spPr>
            <a:xfrm>
              <a:off x="9020175" y="884502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9233142" y="1343928"/>
              <a:ext cx="483561" cy="3132"/>
            </a:xfrm>
            <a:custGeom>
              <a:rect b="b" l="l" r="r" t="t"/>
              <a:pathLst>
                <a:path extrusionOk="0" h="3132" w="483561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3" name="Google Shape;453;p34"/>
          <p:cNvGrpSpPr/>
          <p:nvPr/>
        </p:nvGrpSpPr>
        <p:grpSpPr>
          <a:xfrm>
            <a:off x="9020175" y="1517817"/>
            <a:ext cx="918854" cy="918854"/>
            <a:chOff x="9020175" y="1888397"/>
            <a:chExt cx="918854" cy="918854"/>
          </a:xfrm>
        </p:grpSpPr>
        <p:sp>
          <p:nvSpPr>
            <p:cNvPr id="454" name="Google Shape;454;p34"/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9233142" y="2347823"/>
              <a:ext cx="483561" cy="3132"/>
            </a:xfrm>
            <a:custGeom>
              <a:rect b="b" l="l" r="r" t="t"/>
              <a:pathLst>
                <a:path extrusionOk="0" h="3132" w="483561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4"/>
            <p:cNvSpPr/>
            <p:nvPr/>
          </p:nvSpPr>
          <p:spPr>
            <a:xfrm rot="-5400000">
              <a:off x="9237822" y="2346258"/>
              <a:ext cx="483561" cy="3132"/>
            </a:xfrm>
            <a:custGeom>
              <a:rect b="b" l="l" r="r" t="t"/>
              <a:pathLst>
                <a:path extrusionOk="0" h="3132" w="483561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7" name="Google Shape;457;p34"/>
          <p:cNvGrpSpPr/>
          <p:nvPr/>
        </p:nvGrpSpPr>
        <p:grpSpPr>
          <a:xfrm>
            <a:off x="9020175" y="3143391"/>
            <a:ext cx="918854" cy="918854"/>
            <a:chOff x="9020175" y="1888397"/>
            <a:chExt cx="918854" cy="918854"/>
          </a:xfrm>
        </p:grpSpPr>
        <p:sp>
          <p:nvSpPr>
            <p:cNvPr id="458" name="Google Shape;458;p34"/>
            <p:cNvSpPr/>
            <p:nvPr/>
          </p:nvSpPr>
          <p:spPr>
            <a:xfrm>
              <a:off x="9020175" y="1888397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9233142" y="2347823"/>
              <a:ext cx="483561" cy="3132"/>
            </a:xfrm>
            <a:custGeom>
              <a:rect b="b" l="l" r="r" t="t"/>
              <a:pathLst>
                <a:path extrusionOk="0" h="3132" w="483561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4"/>
            <p:cNvSpPr/>
            <p:nvPr/>
          </p:nvSpPr>
          <p:spPr>
            <a:xfrm rot="-5400000">
              <a:off x="9237822" y="2346258"/>
              <a:ext cx="483561" cy="3132"/>
            </a:xfrm>
            <a:custGeom>
              <a:rect b="b" l="l" r="r" t="t"/>
              <a:pathLst>
                <a:path extrusionOk="0" h="3132" w="483561">
                  <a:moveTo>
                    <a:pt x="0" y="0"/>
                  </a:moveTo>
                  <a:lnTo>
                    <a:pt x="483562" y="0"/>
                  </a:ln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61" name="Google Shape;461;p34"/>
          <p:cNvCxnSpPr/>
          <p:nvPr/>
        </p:nvCxnSpPr>
        <p:spPr>
          <a:xfrm flipH="1" rot="10800000">
            <a:off x="7798676" y="5580062"/>
            <a:ext cx="12041899" cy="1"/>
          </a:xfrm>
          <a:prstGeom prst="straightConnector1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2" name="Google Shape;462;p34"/>
          <p:cNvSpPr txBox="1"/>
          <p:nvPr>
            <p:ph idx="1" type="body"/>
          </p:nvPr>
        </p:nvSpPr>
        <p:spPr>
          <a:xfrm>
            <a:off x="839608" y="5099161"/>
            <a:ext cx="4792663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  <a:defRPr b="1" sz="65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p34"/>
          <p:cNvSpPr txBox="1"/>
          <p:nvPr>
            <p:ph idx="2" type="body"/>
          </p:nvPr>
        </p:nvSpPr>
        <p:spPr>
          <a:xfrm>
            <a:off x="10763584" y="1743558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4" name="Google Shape;464;p34"/>
          <p:cNvSpPr txBox="1"/>
          <p:nvPr>
            <p:ph idx="3" type="body"/>
          </p:nvPr>
        </p:nvSpPr>
        <p:spPr>
          <a:xfrm>
            <a:off x="10763584" y="3369132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5" name="Google Shape;465;p34"/>
          <p:cNvSpPr txBox="1"/>
          <p:nvPr>
            <p:ph idx="4" type="body"/>
          </p:nvPr>
        </p:nvSpPr>
        <p:spPr>
          <a:xfrm>
            <a:off x="10763584" y="7275260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6" name="Google Shape;466;p34"/>
          <p:cNvSpPr txBox="1"/>
          <p:nvPr>
            <p:ph idx="5" type="body"/>
          </p:nvPr>
        </p:nvSpPr>
        <p:spPr>
          <a:xfrm>
            <a:off x="10763584" y="8997555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7" name="Google Shape;467;p34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 слайда с цифрами">
  <p:cSld name="Пример слайда с цифрами">
    <p:bg>
      <p:bgPr>
        <a:solidFill>
          <a:srgbClr val="FAFAFA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/>
          <p:nvPr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35"/>
          <p:cNvSpPr/>
          <p:nvPr>
            <p:ph idx="2" type="pic"/>
          </p:nvPr>
        </p:nvSpPr>
        <p:spPr>
          <a:xfrm>
            <a:off x="839788" y="7439027"/>
            <a:ext cx="6214153" cy="2878135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471" name="Google Shape;471;p35"/>
          <p:cNvGrpSpPr/>
          <p:nvPr/>
        </p:nvGrpSpPr>
        <p:grpSpPr>
          <a:xfrm>
            <a:off x="839608" y="5910256"/>
            <a:ext cx="918854" cy="918854"/>
            <a:chOff x="9920288" y="2574488"/>
            <a:chExt cx="918854" cy="918854"/>
          </a:xfrm>
        </p:grpSpPr>
        <p:sp>
          <p:nvSpPr>
            <p:cNvPr id="472" name="Google Shape;472;p35"/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sz="4760" u="none" cap="none" strike="noStrik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3" name="Google Shape;473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4" name="Google Shape;474;p35"/>
          <p:cNvSpPr/>
          <p:nvPr/>
        </p:nvSpPr>
        <p:spPr>
          <a:xfrm>
            <a:off x="9020175" y="877488"/>
            <a:ext cx="933313" cy="933313"/>
          </a:xfrm>
          <a:prstGeom prst="ellipse">
            <a:avLst/>
          </a:prstGeom>
          <a:solidFill>
            <a:srgbClr val="FAFAFA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475" name="Google Shape;475;p35"/>
          <p:cNvSpPr/>
          <p:nvPr/>
        </p:nvSpPr>
        <p:spPr>
          <a:xfrm>
            <a:off x="9020175" y="3581671"/>
            <a:ext cx="933313" cy="933313"/>
          </a:xfrm>
          <a:prstGeom prst="ellipse">
            <a:avLst/>
          </a:prstGeom>
          <a:solidFill>
            <a:srgbClr val="FAFAFA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9020175" y="6285854"/>
            <a:ext cx="933313" cy="933313"/>
          </a:xfrm>
          <a:prstGeom prst="ellipse">
            <a:avLst/>
          </a:prstGeom>
          <a:solidFill>
            <a:srgbClr val="FAFAFA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477" name="Google Shape;477;p35"/>
          <p:cNvSpPr/>
          <p:nvPr/>
        </p:nvSpPr>
        <p:spPr>
          <a:xfrm>
            <a:off x="9020175" y="8990038"/>
            <a:ext cx="933313" cy="933313"/>
          </a:xfrm>
          <a:prstGeom prst="ellipse">
            <a:avLst/>
          </a:prstGeom>
          <a:solidFill>
            <a:srgbClr val="FAFAFA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478" name="Google Shape;478;p35"/>
          <p:cNvSpPr txBox="1"/>
          <p:nvPr>
            <p:ph idx="1" type="body"/>
          </p:nvPr>
        </p:nvSpPr>
        <p:spPr>
          <a:xfrm>
            <a:off x="839608" y="2607696"/>
            <a:ext cx="3451226" cy="541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 u="none" cap="none" strike="noStrike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9" name="Google Shape;479;p35"/>
          <p:cNvSpPr txBox="1"/>
          <p:nvPr>
            <p:ph type="title"/>
          </p:nvPr>
        </p:nvSpPr>
        <p:spPr>
          <a:xfrm>
            <a:off x="839608" y="525608"/>
            <a:ext cx="6634618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35"/>
          <p:cNvSpPr txBox="1"/>
          <p:nvPr>
            <p:ph idx="3" type="body"/>
          </p:nvPr>
        </p:nvSpPr>
        <p:spPr>
          <a:xfrm>
            <a:off x="10748963" y="1468439"/>
            <a:ext cx="3451226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1" name="Google Shape;481;p35"/>
          <p:cNvSpPr txBox="1"/>
          <p:nvPr>
            <p:ph idx="4" type="body"/>
          </p:nvPr>
        </p:nvSpPr>
        <p:spPr>
          <a:xfrm>
            <a:off x="10748963" y="813511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2" name="Google Shape;482;p35"/>
          <p:cNvSpPr txBox="1"/>
          <p:nvPr>
            <p:ph idx="5" type="body"/>
          </p:nvPr>
        </p:nvSpPr>
        <p:spPr>
          <a:xfrm>
            <a:off x="10748963" y="4157855"/>
            <a:ext cx="3451226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3" name="Google Shape;483;p35"/>
          <p:cNvSpPr txBox="1"/>
          <p:nvPr>
            <p:ph idx="6" type="body"/>
          </p:nvPr>
        </p:nvSpPr>
        <p:spPr>
          <a:xfrm>
            <a:off x="10748963" y="3502927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4" name="Google Shape;484;p35"/>
          <p:cNvSpPr txBox="1"/>
          <p:nvPr>
            <p:ph idx="7" type="body"/>
          </p:nvPr>
        </p:nvSpPr>
        <p:spPr>
          <a:xfrm>
            <a:off x="10748963" y="9572535"/>
            <a:ext cx="3451226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5" name="Google Shape;485;p35"/>
          <p:cNvSpPr txBox="1"/>
          <p:nvPr>
            <p:ph idx="8" type="body"/>
          </p:nvPr>
        </p:nvSpPr>
        <p:spPr>
          <a:xfrm>
            <a:off x="10748963" y="8917607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6" name="Google Shape;486;p35"/>
          <p:cNvSpPr txBox="1"/>
          <p:nvPr>
            <p:ph idx="9" type="body"/>
          </p:nvPr>
        </p:nvSpPr>
        <p:spPr>
          <a:xfrm>
            <a:off x="10748963" y="6851137"/>
            <a:ext cx="3451226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7" name="Google Shape;487;p35"/>
          <p:cNvSpPr txBox="1"/>
          <p:nvPr>
            <p:ph idx="13" type="body"/>
          </p:nvPr>
        </p:nvSpPr>
        <p:spPr>
          <a:xfrm>
            <a:off x="10748963" y="6196209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8" name="Google Shape;488;p35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Только заголовок">
  <p:cSld name="9_Только заголовок">
    <p:bg>
      <p:bgPr>
        <a:solidFill>
          <a:srgbClr val="FAFAFA"/>
        </a:solid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36"/>
          <p:cNvSpPr/>
          <p:nvPr/>
        </p:nvSpPr>
        <p:spPr>
          <a:xfrm>
            <a:off x="-7523936" y="-2169706"/>
            <a:ext cx="15499536" cy="15499536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36"/>
          <p:cNvSpPr txBox="1"/>
          <p:nvPr>
            <p:ph type="title"/>
          </p:nvPr>
        </p:nvSpPr>
        <p:spPr>
          <a:xfrm>
            <a:off x="791243" y="4524741"/>
            <a:ext cx="6751858" cy="21106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2" name="Google Shape;492;p36"/>
          <p:cNvGrpSpPr/>
          <p:nvPr/>
        </p:nvGrpSpPr>
        <p:grpSpPr>
          <a:xfrm>
            <a:off x="6344735" y="1123774"/>
            <a:ext cx="1054027" cy="1054027"/>
            <a:chOff x="6621826" y="1081891"/>
            <a:chExt cx="1054027" cy="1054027"/>
          </a:xfrm>
        </p:grpSpPr>
        <p:sp>
          <p:nvSpPr>
            <p:cNvPr id="493" name="Google Shape;493;p36"/>
            <p:cNvSpPr/>
            <p:nvPr/>
          </p:nvSpPr>
          <p:spPr>
            <a:xfrm>
              <a:off x="6621826" y="1081891"/>
              <a:ext cx="1054027" cy="105402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4" name="Google Shape;494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849275" y="1390792"/>
              <a:ext cx="565434" cy="4312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95" name="Google Shape;495;p36"/>
          <p:cNvGrpSpPr/>
          <p:nvPr/>
        </p:nvGrpSpPr>
        <p:grpSpPr>
          <a:xfrm>
            <a:off x="7158694" y="3088411"/>
            <a:ext cx="1054027" cy="1054027"/>
            <a:chOff x="7435785" y="3015023"/>
            <a:chExt cx="1054027" cy="1054027"/>
          </a:xfrm>
        </p:grpSpPr>
        <p:sp>
          <p:nvSpPr>
            <p:cNvPr id="496" name="Google Shape;496;p36"/>
            <p:cNvSpPr/>
            <p:nvPr/>
          </p:nvSpPr>
          <p:spPr>
            <a:xfrm>
              <a:off x="7435785" y="3015023"/>
              <a:ext cx="1054027" cy="105402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7663234" y="3539556"/>
              <a:ext cx="554697" cy="3593"/>
            </a:xfrm>
            <a:custGeom>
              <a:rect b="b" l="l" r="r" t="t"/>
              <a:pathLst>
                <a:path extrusionOk="0" h="3593" w="554697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8010367" y="3331111"/>
              <a:ext cx="207564" cy="416888"/>
            </a:xfrm>
            <a:custGeom>
              <a:rect b="b" l="l" r="r" t="t"/>
              <a:pathLst>
                <a:path extrusionOk="0" h="416888" w="207564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36"/>
          <p:cNvGrpSpPr/>
          <p:nvPr/>
        </p:nvGrpSpPr>
        <p:grpSpPr>
          <a:xfrm>
            <a:off x="7465434" y="5053048"/>
            <a:ext cx="1054027" cy="1054027"/>
            <a:chOff x="11319476" y="1717976"/>
            <a:chExt cx="1054027" cy="1054027"/>
          </a:xfrm>
        </p:grpSpPr>
        <p:sp>
          <p:nvSpPr>
            <p:cNvPr id="500" name="Google Shape;500;p36"/>
            <p:cNvSpPr/>
            <p:nvPr/>
          </p:nvSpPr>
          <p:spPr>
            <a:xfrm>
              <a:off x="11319476" y="1717976"/>
              <a:ext cx="1054027" cy="105402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11546925" y="2242509"/>
              <a:ext cx="554697" cy="3593"/>
            </a:xfrm>
            <a:custGeom>
              <a:rect b="b" l="l" r="r" t="t"/>
              <a:pathLst>
                <a:path extrusionOk="0" h="3593" w="554697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11894058" y="2034064"/>
              <a:ext cx="207564" cy="416888"/>
            </a:xfrm>
            <a:custGeom>
              <a:rect b="b" l="l" r="r" t="t"/>
              <a:pathLst>
                <a:path extrusionOk="0" h="416888" w="207564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p36"/>
          <p:cNvGrpSpPr/>
          <p:nvPr/>
        </p:nvGrpSpPr>
        <p:grpSpPr>
          <a:xfrm>
            <a:off x="7137618" y="7017685"/>
            <a:ext cx="1054027" cy="1054027"/>
            <a:chOff x="7414709" y="6945292"/>
            <a:chExt cx="1054027" cy="1054027"/>
          </a:xfrm>
        </p:grpSpPr>
        <p:sp>
          <p:nvSpPr>
            <p:cNvPr id="504" name="Google Shape;504;p36"/>
            <p:cNvSpPr/>
            <p:nvPr/>
          </p:nvSpPr>
          <p:spPr>
            <a:xfrm>
              <a:off x="7414709" y="6945292"/>
              <a:ext cx="1054027" cy="105402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05" name="Google Shape;505;p36"/>
            <p:cNvGrpSpPr/>
            <p:nvPr/>
          </p:nvGrpSpPr>
          <p:grpSpPr>
            <a:xfrm>
              <a:off x="7642158" y="7261380"/>
              <a:ext cx="554697" cy="416888"/>
              <a:chOff x="7642158" y="7261380"/>
              <a:chExt cx="554697" cy="416888"/>
            </a:xfrm>
          </p:grpSpPr>
          <p:sp>
            <p:nvSpPr>
              <p:cNvPr id="506" name="Google Shape;506;p36"/>
              <p:cNvSpPr/>
              <p:nvPr/>
            </p:nvSpPr>
            <p:spPr>
              <a:xfrm>
                <a:off x="7642158" y="7469825"/>
                <a:ext cx="554697" cy="3593"/>
              </a:xfrm>
              <a:custGeom>
                <a:rect b="b" l="l" r="r" t="t"/>
                <a:pathLst>
                  <a:path extrusionOk="0" h="3593" w="554697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cap="rnd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36"/>
              <p:cNvSpPr/>
              <p:nvPr/>
            </p:nvSpPr>
            <p:spPr>
              <a:xfrm>
                <a:off x="7989291" y="7261380"/>
                <a:ext cx="207564" cy="416888"/>
              </a:xfrm>
              <a:custGeom>
                <a:rect b="b" l="l" r="r" t="t"/>
                <a:pathLst>
                  <a:path extrusionOk="0" h="416888" w="207564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cap="rnd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08" name="Google Shape;508;p36"/>
          <p:cNvGrpSpPr/>
          <p:nvPr/>
        </p:nvGrpSpPr>
        <p:grpSpPr>
          <a:xfrm>
            <a:off x="6355274" y="8982323"/>
            <a:ext cx="1054027" cy="1054027"/>
            <a:chOff x="6632365" y="8940440"/>
            <a:chExt cx="1054027" cy="1054027"/>
          </a:xfrm>
        </p:grpSpPr>
        <p:sp>
          <p:nvSpPr>
            <p:cNvPr id="509" name="Google Shape;509;p36"/>
            <p:cNvSpPr/>
            <p:nvPr/>
          </p:nvSpPr>
          <p:spPr>
            <a:xfrm>
              <a:off x="6632365" y="8940440"/>
              <a:ext cx="1054027" cy="1054027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0" name="Google Shape;510;p36"/>
            <p:cNvGrpSpPr/>
            <p:nvPr/>
          </p:nvGrpSpPr>
          <p:grpSpPr>
            <a:xfrm>
              <a:off x="6859814" y="9256528"/>
              <a:ext cx="554697" cy="416888"/>
              <a:chOff x="6859814" y="9256528"/>
              <a:chExt cx="554697" cy="416888"/>
            </a:xfrm>
          </p:grpSpPr>
          <p:sp>
            <p:nvSpPr>
              <p:cNvPr id="511" name="Google Shape;511;p36"/>
              <p:cNvSpPr/>
              <p:nvPr/>
            </p:nvSpPr>
            <p:spPr>
              <a:xfrm>
                <a:off x="6859814" y="9464973"/>
                <a:ext cx="554697" cy="3593"/>
              </a:xfrm>
              <a:custGeom>
                <a:rect b="b" l="l" r="r" t="t"/>
                <a:pathLst>
                  <a:path extrusionOk="0" h="3593" w="554697">
                    <a:moveTo>
                      <a:pt x="0" y="0"/>
                    </a:moveTo>
                    <a:lnTo>
                      <a:pt x="554698" y="0"/>
                    </a:lnTo>
                  </a:path>
                </a:pathLst>
              </a:custGeom>
              <a:noFill/>
              <a:ln cap="rnd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36"/>
              <p:cNvSpPr/>
              <p:nvPr/>
            </p:nvSpPr>
            <p:spPr>
              <a:xfrm>
                <a:off x="7206947" y="9256528"/>
                <a:ext cx="207564" cy="416888"/>
              </a:xfrm>
              <a:custGeom>
                <a:rect b="b" l="l" r="r" t="t"/>
                <a:pathLst>
                  <a:path extrusionOk="0" h="416888" w="207564">
                    <a:moveTo>
                      <a:pt x="0" y="0"/>
                    </a:moveTo>
                    <a:lnTo>
                      <a:pt x="207564" y="208444"/>
                    </a:lnTo>
                    <a:lnTo>
                      <a:pt x="0" y="416889"/>
                    </a:lnTo>
                  </a:path>
                </a:pathLst>
              </a:custGeom>
              <a:noFill/>
              <a:ln cap="rnd" cmpd="sng" w="25400">
                <a:solidFill>
                  <a:srgbClr val="000000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13" name="Google Shape;513;p36"/>
          <p:cNvSpPr txBox="1"/>
          <p:nvPr>
            <p:ph idx="1" type="body"/>
          </p:nvPr>
        </p:nvSpPr>
        <p:spPr>
          <a:xfrm>
            <a:off x="7903302" y="1419025"/>
            <a:ext cx="693279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4" name="Google Shape;514;p36"/>
          <p:cNvSpPr txBox="1"/>
          <p:nvPr>
            <p:ph idx="2" type="body"/>
          </p:nvPr>
        </p:nvSpPr>
        <p:spPr>
          <a:xfrm>
            <a:off x="8717261" y="3383662"/>
            <a:ext cx="693279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5" name="Google Shape;515;p36"/>
          <p:cNvSpPr txBox="1"/>
          <p:nvPr>
            <p:ph idx="3" type="body"/>
          </p:nvPr>
        </p:nvSpPr>
        <p:spPr>
          <a:xfrm>
            <a:off x="9024001" y="5348299"/>
            <a:ext cx="693279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6" name="Google Shape;516;p36"/>
          <p:cNvSpPr txBox="1"/>
          <p:nvPr>
            <p:ph idx="4" type="body"/>
          </p:nvPr>
        </p:nvSpPr>
        <p:spPr>
          <a:xfrm>
            <a:off x="8696185" y="7312936"/>
            <a:ext cx="693279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7" name="Google Shape;517;p36"/>
          <p:cNvSpPr txBox="1"/>
          <p:nvPr>
            <p:ph idx="5" type="body"/>
          </p:nvPr>
        </p:nvSpPr>
        <p:spPr>
          <a:xfrm>
            <a:off x="7913841" y="9277574"/>
            <a:ext cx="693279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8" name="Google Shape;518;p36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024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двумя блоками текста и линиями">
  <p:cSld name="Слайд с двумя блоками текста и линиями">
    <p:bg>
      <p:bgPr>
        <a:solidFill>
          <a:schemeClr val="dk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0" name="Google Shape;520;p37"/>
          <p:cNvCxnSpPr/>
          <p:nvPr/>
        </p:nvCxnSpPr>
        <p:spPr>
          <a:xfrm>
            <a:off x="839608" y="4512231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21" name="Google Shape;521;p37"/>
          <p:cNvCxnSpPr/>
          <p:nvPr/>
        </p:nvCxnSpPr>
        <p:spPr>
          <a:xfrm>
            <a:off x="839608" y="5676258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22" name="Google Shape;522;p37"/>
          <p:cNvCxnSpPr/>
          <p:nvPr/>
        </p:nvCxnSpPr>
        <p:spPr>
          <a:xfrm>
            <a:off x="839608" y="6840285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23" name="Google Shape;523;p37"/>
          <p:cNvCxnSpPr/>
          <p:nvPr/>
        </p:nvCxnSpPr>
        <p:spPr>
          <a:xfrm>
            <a:off x="839608" y="8004312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24" name="Google Shape;524;p37"/>
          <p:cNvCxnSpPr/>
          <p:nvPr/>
        </p:nvCxnSpPr>
        <p:spPr>
          <a:xfrm>
            <a:off x="839608" y="9168339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25" name="Google Shape;525;p37"/>
          <p:cNvCxnSpPr/>
          <p:nvPr/>
        </p:nvCxnSpPr>
        <p:spPr>
          <a:xfrm>
            <a:off x="839608" y="10332368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26" name="Google Shape;526;p37"/>
          <p:cNvSpPr txBox="1"/>
          <p:nvPr>
            <p:ph type="title"/>
          </p:nvPr>
        </p:nvSpPr>
        <p:spPr>
          <a:xfrm>
            <a:off x="839607" y="525608"/>
            <a:ext cx="14726457" cy="961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7" name="Google Shape;527;p37"/>
          <p:cNvSpPr txBox="1"/>
          <p:nvPr>
            <p:ph idx="1" type="body"/>
          </p:nvPr>
        </p:nvSpPr>
        <p:spPr>
          <a:xfrm>
            <a:off x="843319" y="2823762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8" name="Google Shape;528;p37"/>
          <p:cNvSpPr txBox="1"/>
          <p:nvPr>
            <p:ph idx="2" type="body"/>
          </p:nvPr>
        </p:nvSpPr>
        <p:spPr>
          <a:xfrm>
            <a:off x="3110454" y="3610905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9" name="Google Shape;529;p37"/>
          <p:cNvSpPr txBox="1"/>
          <p:nvPr>
            <p:ph idx="3" type="body"/>
          </p:nvPr>
        </p:nvSpPr>
        <p:spPr>
          <a:xfrm>
            <a:off x="10717803" y="2823762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0" name="Google Shape;530;p37"/>
          <p:cNvSpPr txBox="1"/>
          <p:nvPr>
            <p:ph idx="4" type="body"/>
          </p:nvPr>
        </p:nvSpPr>
        <p:spPr>
          <a:xfrm>
            <a:off x="843320" y="3610905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1" name="Google Shape;531;p37"/>
          <p:cNvSpPr txBox="1"/>
          <p:nvPr>
            <p:ph idx="5" type="body"/>
          </p:nvPr>
        </p:nvSpPr>
        <p:spPr>
          <a:xfrm>
            <a:off x="3110454" y="4730074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2" name="Google Shape;532;p37"/>
          <p:cNvSpPr txBox="1"/>
          <p:nvPr>
            <p:ph idx="6" type="body"/>
          </p:nvPr>
        </p:nvSpPr>
        <p:spPr>
          <a:xfrm>
            <a:off x="843320" y="4730074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3" name="Google Shape;533;p37"/>
          <p:cNvSpPr txBox="1"/>
          <p:nvPr>
            <p:ph idx="7" type="body"/>
          </p:nvPr>
        </p:nvSpPr>
        <p:spPr>
          <a:xfrm>
            <a:off x="3110454" y="5894100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" name="Google Shape;534;p37"/>
          <p:cNvSpPr txBox="1"/>
          <p:nvPr>
            <p:ph idx="8" type="body"/>
          </p:nvPr>
        </p:nvSpPr>
        <p:spPr>
          <a:xfrm>
            <a:off x="843320" y="5894100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5" name="Google Shape;535;p37"/>
          <p:cNvSpPr txBox="1"/>
          <p:nvPr>
            <p:ph idx="9" type="body"/>
          </p:nvPr>
        </p:nvSpPr>
        <p:spPr>
          <a:xfrm>
            <a:off x="3110454" y="7058126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6" name="Google Shape;536;p37"/>
          <p:cNvSpPr txBox="1"/>
          <p:nvPr>
            <p:ph idx="13" type="body"/>
          </p:nvPr>
        </p:nvSpPr>
        <p:spPr>
          <a:xfrm>
            <a:off x="843320" y="7058126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7" name="Google Shape;537;p37"/>
          <p:cNvSpPr txBox="1"/>
          <p:nvPr>
            <p:ph idx="14" type="body"/>
          </p:nvPr>
        </p:nvSpPr>
        <p:spPr>
          <a:xfrm>
            <a:off x="3110454" y="8246937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8" name="Google Shape;538;p37"/>
          <p:cNvSpPr txBox="1"/>
          <p:nvPr>
            <p:ph idx="15" type="body"/>
          </p:nvPr>
        </p:nvSpPr>
        <p:spPr>
          <a:xfrm>
            <a:off x="843320" y="8222155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9" name="Google Shape;539;p37"/>
          <p:cNvSpPr txBox="1"/>
          <p:nvPr>
            <p:ph idx="16" type="body"/>
          </p:nvPr>
        </p:nvSpPr>
        <p:spPr>
          <a:xfrm>
            <a:off x="3110454" y="9386184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0" name="Google Shape;540;p37"/>
          <p:cNvSpPr txBox="1"/>
          <p:nvPr>
            <p:ph idx="17" type="body"/>
          </p:nvPr>
        </p:nvSpPr>
        <p:spPr>
          <a:xfrm>
            <a:off x="843320" y="9386184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541" name="Google Shape;541;p37"/>
          <p:cNvCxnSpPr/>
          <p:nvPr/>
        </p:nvCxnSpPr>
        <p:spPr>
          <a:xfrm>
            <a:off x="10714091" y="4512231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42" name="Google Shape;542;p37"/>
          <p:cNvCxnSpPr/>
          <p:nvPr/>
        </p:nvCxnSpPr>
        <p:spPr>
          <a:xfrm>
            <a:off x="10714091" y="5676258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43" name="Google Shape;543;p37"/>
          <p:cNvCxnSpPr/>
          <p:nvPr/>
        </p:nvCxnSpPr>
        <p:spPr>
          <a:xfrm>
            <a:off x="10714091" y="6840285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44" name="Google Shape;544;p37"/>
          <p:cNvCxnSpPr/>
          <p:nvPr/>
        </p:nvCxnSpPr>
        <p:spPr>
          <a:xfrm>
            <a:off x="10714091" y="8004312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45" name="Google Shape;545;p37"/>
          <p:cNvCxnSpPr/>
          <p:nvPr/>
        </p:nvCxnSpPr>
        <p:spPr>
          <a:xfrm>
            <a:off x="10714091" y="9168339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546" name="Google Shape;546;p37"/>
          <p:cNvCxnSpPr/>
          <p:nvPr/>
        </p:nvCxnSpPr>
        <p:spPr>
          <a:xfrm>
            <a:off x="10714091" y="10332368"/>
            <a:ext cx="8280000" cy="0"/>
          </a:xfrm>
          <a:prstGeom prst="straightConnector1">
            <a:avLst/>
          </a:prstGeom>
          <a:noFill/>
          <a:ln cap="flat" cmpd="sng" w="12700">
            <a:solidFill>
              <a:srgbClr val="737373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547" name="Google Shape;547;p37"/>
          <p:cNvSpPr txBox="1"/>
          <p:nvPr>
            <p:ph idx="18" type="body"/>
          </p:nvPr>
        </p:nvSpPr>
        <p:spPr>
          <a:xfrm>
            <a:off x="12984937" y="3610905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8" name="Google Shape;548;p37"/>
          <p:cNvSpPr txBox="1"/>
          <p:nvPr>
            <p:ph idx="19" type="body"/>
          </p:nvPr>
        </p:nvSpPr>
        <p:spPr>
          <a:xfrm>
            <a:off x="10717803" y="3610905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9" name="Google Shape;549;p37"/>
          <p:cNvSpPr txBox="1"/>
          <p:nvPr>
            <p:ph idx="20" type="body"/>
          </p:nvPr>
        </p:nvSpPr>
        <p:spPr>
          <a:xfrm>
            <a:off x="12984937" y="4730074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0" name="Google Shape;550;p37"/>
          <p:cNvSpPr txBox="1"/>
          <p:nvPr>
            <p:ph idx="21" type="body"/>
          </p:nvPr>
        </p:nvSpPr>
        <p:spPr>
          <a:xfrm>
            <a:off x="10717803" y="4730074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1" name="Google Shape;551;p37"/>
          <p:cNvSpPr txBox="1"/>
          <p:nvPr>
            <p:ph idx="22" type="body"/>
          </p:nvPr>
        </p:nvSpPr>
        <p:spPr>
          <a:xfrm>
            <a:off x="12984937" y="5894100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2" name="Google Shape;552;p37"/>
          <p:cNvSpPr txBox="1"/>
          <p:nvPr>
            <p:ph idx="23" type="body"/>
          </p:nvPr>
        </p:nvSpPr>
        <p:spPr>
          <a:xfrm>
            <a:off x="10717803" y="5894100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" name="Google Shape;553;p37"/>
          <p:cNvSpPr txBox="1"/>
          <p:nvPr>
            <p:ph idx="24" type="body"/>
          </p:nvPr>
        </p:nvSpPr>
        <p:spPr>
          <a:xfrm>
            <a:off x="12984937" y="7058126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4" name="Google Shape;554;p37"/>
          <p:cNvSpPr txBox="1"/>
          <p:nvPr>
            <p:ph idx="25" type="body"/>
          </p:nvPr>
        </p:nvSpPr>
        <p:spPr>
          <a:xfrm>
            <a:off x="10717803" y="7058126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5" name="Google Shape;555;p37"/>
          <p:cNvSpPr txBox="1"/>
          <p:nvPr>
            <p:ph idx="26" type="body"/>
          </p:nvPr>
        </p:nvSpPr>
        <p:spPr>
          <a:xfrm>
            <a:off x="12984937" y="8246937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6" name="Google Shape;556;p37"/>
          <p:cNvSpPr txBox="1"/>
          <p:nvPr>
            <p:ph idx="27" type="body"/>
          </p:nvPr>
        </p:nvSpPr>
        <p:spPr>
          <a:xfrm>
            <a:off x="10717803" y="8222155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7" name="Google Shape;557;p37"/>
          <p:cNvSpPr txBox="1"/>
          <p:nvPr>
            <p:ph idx="28" type="body"/>
          </p:nvPr>
        </p:nvSpPr>
        <p:spPr>
          <a:xfrm>
            <a:off x="12984937" y="9386184"/>
            <a:ext cx="5801829" cy="6787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8" name="Google Shape;558;p37"/>
          <p:cNvSpPr txBox="1"/>
          <p:nvPr>
            <p:ph idx="29" type="body"/>
          </p:nvPr>
        </p:nvSpPr>
        <p:spPr>
          <a:xfrm>
            <a:off x="10717803" y="9386184"/>
            <a:ext cx="1495661" cy="7283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sz="2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9" name="Google Shape;559;p37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748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6 карточками (темный)">
  <p:cSld name="Слайд с 6 карточками (темный)">
    <p:bg>
      <p:bgPr>
        <a:solidFill>
          <a:schemeClr val="dk1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"/>
          <p:cNvSpPr/>
          <p:nvPr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8"/>
          <p:cNvSpPr/>
          <p:nvPr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38"/>
          <p:cNvSpPr/>
          <p:nvPr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38"/>
          <p:cNvSpPr/>
          <p:nvPr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8"/>
          <p:cNvSpPr/>
          <p:nvPr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8"/>
          <p:cNvSpPr/>
          <p:nvPr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8"/>
          <p:cNvSpPr txBox="1"/>
          <p:nvPr>
            <p:ph type="title"/>
          </p:nvPr>
        </p:nvSpPr>
        <p:spPr>
          <a:xfrm>
            <a:off x="1310663" y="1167101"/>
            <a:ext cx="5212849" cy="1232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8" name="Google Shape;568;p38"/>
          <p:cNvGrpSpPr/>
          <p:nvPr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569" name="Google Shape;569;p38"/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70" name="Google Shape;570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1" name="Google Shape;571;p38"/>
          <p:cNvSpPr txBox="1"/>
          <p:nvPr>
            <p:ph idx="1" type="body"/>
          </p:nvPr>
        </p:nvSpPr>
        <p:spPr>
          <a:xfrm>
            <a:off x="7441503" y="1215795"/>
            <a:ext cx="5132442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2" name="Google Shape;572;p38"/>
          <p:cNvSpPr txBox="1"/>
          <p:nvPr>
            <p:ph idx="2" type="body"/>
          </p:nvPr>
        </p:nvSpPr>
        <p:spPr>
          <a:xfrm>
            <a:off x="13565857" y="1215795"/>
            <a:ext cx="5132442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3" name="Google Shape;573;p38"/>
          <p:cNvSpPr txBox="1"/>
          <p:nvPr>
            <p:ph idx="3" type="body"/>
          </p:nvPr>
        </p:nvSpPr>
        <p:spPr>
          <a:xfrm>
            <a:off x="7441503" y="6064241"/>
            <a:ext cx="5132442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4" name="Google Shape;574;p38"/>
          <p:cNvSpPr txBox="1"/>
          <p:nvPr>
            <p:ph idx="4" type="body"/>
          </p:nvPr>
        </p:nvSpPr>
        <p:spPr>
          <a:xfrm>
            <a:off x="13565857" y="6064241"/>
            <a:ext cx="5132442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5" name="Google Shape;575;p38"/>
          <p:cNvSpPr txBox="1"/>
          <p:nvPr>
            <p:ph idx="5" type="body"/>
          </p:nvPr>
        </p:nvSpPr>
        <p:spPr>
          <a:xfrm>
            <a:off x="1310663" y="6064241"/>
            <a:ext cx="5132442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6" name="Google Shape;576;p38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с шагами/этапами (темный)">
  <p:cSld name="1_Слайд с шагами/этапами (темный)">
    <p:bg>
      <p:bgPr>
        <a:solidFill>
          <a:schemeClr val="dk1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9"/>
          <p:cNvSpPr/>
          <p:nvPr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39"/>
          <p:cNvSpPr/>
          <p:nvPr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39"/>
          <p:cNvSpPr/>
          <p:nvPr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39"/>
          <p:cNvSpPr/>
          <p:nvPr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2" name="Google Shape;582;p39"/>
          <p:cNvCxnSpPr/>
          <p:nvPr/>
        </p:nvCxnSpPr>
        <p:spPr>
          <a:xfrm>
            <a:off x="839788" y="5765434"/>
            <a:ext cx="5195252" cy="0"/>
          </a:xfrm>
          <a:prstGeom prst="straightConnector1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3" name="Google Shape;583;p39"/>
          <p:cNvSpPr txBox="1"/>
          <p:nvPr>
            <p:ph idx="1" type="body"/>
          </p:nvPr>
        </p:nvSpPr>
        <p:spPr>
          <a:xfrm>
            <a:off x="839608" y="4319742"/>
            <a:ext cx="4792663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  <a:defRPr b="1" sz="65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4" name="Google Shape;584;p39"/>
          <p:cNvSpPr txBox="1"/>
          <p:nvPr>
            <p:ph idx="2" type="body"/>
          </p:nvPr>
        </p:nvSpPr>
        <p:spPr>
          <a:xfrm>
            <a:off x="839608" y="6249324"/>
            <a:ext cx="4010391" cy="5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4000"/>
              <a:buNone/>
              <a:defRPr u="none" cap="none" strike="noStrike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5" name="Google Shape;585;p39"/>
          <p:cNvSpPr txBox="1"/>
          <p:nvPr>
            <p:ph idx="3" type="body"/>
          </p:nvPr>
        </p:nvSpPr>
        <p:spPr>
          <a:xfrm>
            <a:off x="8117930" y="1896542"/>
            <a:ext cx="3934915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6" name="Google Shape;586;p39"/>
          <p:cNvSpPr txBox="1"/>
          <p:nvPr>
            <p:ph idx="4" type="body"/>
          </p:nvPr>
        </p:nvSpPr>
        <p:spPr>
          <a:xfrm>
            <a:off x="13927361" y="1896542"/>
            <a:ext cx="3934915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7" name="Google Shape;587;p39"/>
          <p:cNvSpPr txBox="1"/>
          <p:nvPr>
            <p:ph idx="5" type="body"/>
          </p:nvPr>
        </p:nvSpPr>
        <p:spPr>
          <a:xfrm>
            <a:off x="8117930" y="6823224"/>
            <a:ext cx="3934915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8" name="Google Shape;588;p39"/>
          <p:cNvSpPr txBox="1"/>
          <p:nvPr>
            <p:ph idx="6" type="body"/>
          </p:nvPr>
        </p:nvSpPr>
        <p:spPr>
          <a:xfrm>
            <a:off x="13927361" y="6823224"/>
            <a:ext cx="3934915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9" name="Google Shape;589;p39"/>
          <p:cNvSpPr txBox="1"/>
          <p:nvPr>
            <p:ph idx="7" type="body"/>
          </p:nvPr>
        </p:nvSpPr>
        <p:spPr>
          <a:xfrm>
            <a:off x="8117930" y="1267707"/>
            <a:ext cx="1693862" cy="393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sz="2400" u="none" cap="none" strike="noStrike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0" name="Google Shape;590;p39"/>
          <p:cNvSpPr txBox="1"/>
          <p:nvPr>
            <p:ph idx="8" type="body"/>
          </p:nvPr>
        </p:nvSpPr>
        <p:spPr>
          <a:xfrm>
            <a:off x="13927360" y="1267707"/>
            <a:ext cx="1693862" cy="393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sz="2400" u="none" cap="none" strike="noStrike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1" name="Google Shape;591;p39"/>
          <p:cNvSpPr txBox="1"/>
          <p:nvPr>
            <p:ph idx="9" type="body"/>
          </p:nvPr>
        </p:nvSpPr>
        <p:spPr>
          <a:xfrm>
            <a:off x="8117930" y="6194934"/>
            <a:ext cx="1693862" cy="393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sz="2400" u="none" cap="none" strike="noStrike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2" name="Google Shape;592;p39"/>
          <p:cNvSpPr txBox="1"/>
          <p:nvPr>
            <p:ph idx="13" type="body"/>
          </p:nvPr>
        </p:nvSpPr>
        <p:spPr>
          <a:xfrm>
            <a:off x="13927360" y="6194934"/>
            <a:ext cx="1693862" cy="393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sz="2400" u="none" cap="none" strike="noStrike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3" name="Google Shape;593;p39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888">
          <p15:clr>
            <a:srgbClr val="FBAE40"/>
          </p15:clr>
        </p15:guide>
        <p15:guide id="2" pos="85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с шагами/этапами (светлый)">
  <p:cSld name="1_Слайд с шагами/этапами (светлый)">
    <p:bg>
      <p:bgPr>
        <a:solidFill>
          <a:srgbClr val="FAFAFA"/>
        </a:solid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40"/>
          <p:cNvSpPr/>
          <p:nvPr/>
        </p:nvSpPr>
        <p:spPr>
          <a:xfrm>
            <a:off x="7761448" y="863600"/>
            <a:ext cx="5430089" cy="4534818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0"/>
          <p:cNvSpPr/>
          <p:nvPr/>
        </p:nvSpPr>
        <p:spPr>
          <a:xfrm>
            <a:off x="13570878" y="863600"/>
            <a:ext cx="5430089" cy="4534818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0"/>
          <p:cNvSpPr/>
          <p:nvPr/>
        </p:nvSpPr>
        <p:spPr>
          <a:xfrm>
            <a:off x="7761448" y="5790282"/>
            <a:ext cx="5430089" cy="4534818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0"/>
          <p:cNvSpPr/>
          <p:nvPr/>
        </p:nvSpPr>
        <p:spPr>
          <a:xfrm>
            <a:off x="13570878" y="5790282"/>
            <a:ext cx="5430089" cy="4534818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9" name="Google Shape;599;p40"/>
          <p:cNvCxnSpPr/>
          <p:nvPr/>
        </p:nvCxnSpPr>
        <p:spPr>
          <a:xfrm>
            <a:off x="839788" y="5765434"/>
            <a:ext cx="519525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00" name="Google Shape;600;p40"/>
          <p:cNvSpPr txBox="1"/>
          <p:nvPr>
            <p:ph idx="1" type="body"/>
          </p:nvPr>
        </p:nvSpPr>
        <p:spPr>
          <a:xfrm>
            <a:off x="839608" y="4319742"/>
            <a:ext cx="4792663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1" name="Google Shape;601;p40"/>
          <p:cNvSpPr txBox="1"/>
          <p:nvPr>
            <p:ph idx="2" type="body"/>
          </p:nvPr>
        </p:nvSpPr>
        <p:spPr>
          <a:xfrm>
            <a:off x="839608" y="6249324"/>
            <a:ext cx="4010391" cy="5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u="none" cap="none" strike="noStrik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2" name="Google Shape;602;p40"/>
          <p:cNvSpPr txBox="1"/>
          <p:nvPr>
            <p:ph idx="3" type="body"/>
          </p:nvPr>
        </p:nvSpPr>
        <p:spPr>
          <a:xfrm>
            <a:off x="8117930" y="1267707"/>
            <a:ext cx="1693862" cy="393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u="none" cap="none" strike="noStrik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3" name="Google Shape;603;p40"/>
          <p:cNvSpPr txBox="1"/>
          <p:nvPr>
            <p:ph idx="4" type="body"/>
          </p:nvPr>
        </p:nvSpPr>
        <p:spPr>
          <a:xfrm>
            <a:off x="13927360" y="1267707"/>
            <a:ext cx="1693862" cy="393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u="none" cap="none" strike="noStrik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40"/>
          <p:cNvSpPr txBox="1"/>
          <p:nvPr>
            <p:ph idx="5" type="body"/>
          </p:nvPr>
        </p:nvSpPr>
        <p:spPr>
          <a:xfrm>
            <a:off x="8117930" y="6194934"/>
            <a:ext cx="1693862" cy="393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u="none" cap="none" strike="noStrik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" name="Google Shape;605;p40"/>
          <p:cNvSpPr txBox="1"/>
          <p:nvPr>
            <p:ph idx="6" type="body"/>
          </p:nvPr>
        </p:nvSpPr>
        <p:spPr>
          <a:xfrm>
            <a:off x="13927360" y="6194934"/>
            <a:ext cx="1693862" cy="39312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u="none" cap="none" strike="noStrike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6" name="Google Shape;606;p40"/>
          <p:cNvSpPr txBox="1"/>
          <p:nvPr>
            <p:ph idx="7" type="body"/>
          </p:nvPr>
        </p:nvSpPr>
        <p:spPr>
          <a:xfrm>
            <a:off x="8117930" y="1896542"/>
            <a:ext cx="2875339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" name="Google Shape;607;p40"/>
          <p:cNvSpPr txBox="1"/>
          <p:nvPr>
            <p:ph idx="8" type="body"/>
          </p:nvPr>
        </p:nvSpPr>
        <p:spPr>
          <a:xfrm>
            <a:off x="13929450" y="1896542"/>
            <a:ext cx="2875339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8" name="Google Shape;608;p40"/>
          <p:cNvSpPr txBox="1"/>
          <p:nvPr>
            <p:ph idx="9" type="body"/>
          </p:nvPr>
        </p:nvSpPr>
        <p:spPr>
          <a:xfrm>
            <a:off x="13929450" y="6823224"/>
            <a:ext cx="2875339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9" name="Google Shape;609;p40"/>
          <p:cNvSpPr txBox="1"/>
          <p:nvPr>
            <p:ph idx="13" type="body"/>
          </p:nvPr>
        </p:nvSpPr>
        <p:spPr>
          <a:xfrm>
            <a:off x="8117930" y="6823224"/>
            <a:ext cx="2875339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b="0" i="0" sz="18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0" name="Google Shape;610;p40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540">
          <p15:clr>
            <a:srgbClr val="FBAE40"/>
          </p15:clr>
        </p15:guide>
        <p15:guide id="2" pos="488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пикер">
  <p:cSld name="1_Спикер">
    <p:bg>
      <p:bgPr>
        <a:solidFill>
          <a:srgbClr val="FAFAFA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"/>
          <p:cNvSpPr txBox="1"/>
          <p:nvPr>
            <p:ph idx="1" type="body"/>
          </p:nvPr>
        </p:nvSpPr>
        <p:spPr>
          <a:xfrm>
            <a:off x="839609" y="1810420"/>
            <a:ext cx="8113451" cy="6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279"/>
              <a:buNone/>
              <a:defRPr sz="2279"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953"/>
              <a:buNone/>
              <a:defRPr sz="1953"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9pPr>
          </a:lstStyle>
          <a:p/>
        </p:txBody>
      </p:sp>
      <p:sp>
        <p:nvSpPr>
          <p:cNvPr id="48" name="Google Shape;48;p5"/>
          <p:cNvSpPr/>
          <p:nvPr>
            <p:ph idx="2" type="pic"/>
          </p:nvPr>
        </p:nvSpPr>
        <p:spPr>
          <a:xfrm>
            <a:off x="10763513" y="834426"/>
            <a:ext cx="8237457" cy="866408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49" name="Google Shape;49;p5"/>
          <p:cNvCxnSpPr/>
          <p:nvPr/>
        </p:nvCxnSpPr>
        <p:spPr>
          <a:xfrm>
            <a:off x="9920288" y="834428"/>
            <a:ext cx="0" cy="873848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0" name="Google Shape;50;p5"/>
          <p:cNvCxnSpPr/>
          <p:nvPr/>
        </p:nvCxnSpPr>
        <p:spPr>
          <a:xfrm rot="10800000">
            <a:off x="10837915" y="10325700"/>
            <a:ext cx="8163054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1" name="Google Shape;51;p5"/>
          <p:cNvSpPr txBox="1"/>
          <p:nvPr>
            <p:ph idx="3" type="body"/>
          </p:nvPr>
        </p:nvSpPr>
        <p:spPr>
          <a:xfrm>
            <a:off x="839609" y="3831644"/>
            <a:ext cx="8113451" cy="34968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419100" lvl="0" marL="457200" algn="l">
              <a:lnSpc>
                <a:spcPct val="12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Char char="•"/>
              <a:defRPr b="0" i="0" sz="3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279"/>
              <a:buNone/>
              <a:defRPr sz="2279"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953"/>
              <a:buNone/>
              <a:defRPr sz="1953"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9pPr>
          </a:lstStyle>
          <a:p/>
        </p:txBody>
      </p:sp>
      <p:sp>
        <p:nvSpPr>
          <p:cNvPr id="52" name="Google Shape;52;p5"/>
          <p:cNvSpPr txBox="1"/>
          <p:nvPr>
            <p:ph type="title"/>
          </p:nvPr>
        </p:nvSpPr>
        <p:spPr>
          <a:xfrm>
            <a:off x="839609" y="532575"/>
            <a:ext cx="8113451" cy="9176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i="0" sz="6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249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7 карточками">
  <p:cSld name="Слайд с 7 карточками">
    <p:bg>
      <p:bgPr>
        <a:solidFill>
          <a:srgbClr val="FAFAFA"/>
        </a:solidFill>
      </p:bgPr>
    </p:bg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1"/>
          <p:cNvSpPr txBox="1"/>
          <p:nvPr>
            <p:ph type="title"/>
          </p:nvPr>
        </p:nvSpPr>
        <p:spPr>
          <a:xfrm>
            <a:off x="848586" y="1080939"/>
            <a:ext cx="6383972" cy="30698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41"/>
          <p:cNvSpPr/>
          <p:nvPr/>
        </p:nvSpPr>
        <p:spPr>
          <a:xfrm>
            <a:off x="6835140" y="1505783"/>
            <a:ext cx="3794760" cy="37667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1"/>
          <p:cNvSpPr/>
          <p:nvPr/>
        </p:nvSpPr>
        <p:spPr>
          <a:xfrm>
            <a:off x="11020582" y="1505783"/>
            <a:ext cx="3794760" cy="37667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1"/>
          <p:cNvSpPr/>
          <p:nvPr/>
        </p:nvSpPr>
        <p:spPr>
          <a:xfrm>
            <a:off x="15206027" y="1505783"/>
            <a:ext cx="3794760" cy="37667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1"/>
          <p:cNvSpPr/>
          <p:nvPr/>
        </p:nvSpPr>
        <p:spPr>
          <a:xfrm>
            <a:off x="6835140" y="6208138"/>
            <a:ext cx="3794760" cy="37667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1"/>
          <p:cNvSpPr/>
          <p:nvPr/>
        </p:nvSpPr>
        <p:spPr>
          <a:xfrm>
            <a:off x="11020582" y="6208138"/>
            <a:ext cx="3794760" cy="37667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1"/>
          <p:cNvSpPr/>
          <p:nvPr/>
        </p:nvSpPr>
        <p:spPr>
          <a:xfrm>
            <a:off x="15206027" y="6208138"/>
            <a:ext cx="3794760" cy="37667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1"/>
          <p:cNvSpPr/>
          <p:nvPr/>
        </p:nvSpPr>
        <p:spPr>
          <a:xfrm>
            <a:off x="2649694" y="6208138"/>
            <a:ext cx="3794760" cy="37667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20" name="Google Shape;620;p41"/>
          <p:cNvGrpSpPr/>
          <p:nvPr/>
        </p:nvGrpSpPr>
        <p:grpSpPr>
          <a:xfrm>
            <a:off x="4039493" y="5691880"/>
            <a:ext cx="1054027" cy="1054027"/>
            <a:chOff x="8933473" y="5216334"/>
            <a:chExt cx="1054027" cy="1054027"/>
          </a:xfrm>
        </p:grpSpPr>
        <p:sp>
          <p:nvSpPr>
            <p:cNvPr id="621" name="Google Shape;621;p41"/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1"/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rect b="b" l="l" r="r" t="t"/>
              <a:pathLst>
                <a:path extrusionOk="0" h="3593" w="554697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1"/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rect b="b" l="l" r="r" t="t"/>
              <a:pathLst>
                <a:path extrusionOk="0" h="416888" w="207564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4" name="Google Shape;624;p41"/>
          <p:cNvGrpSpPr/>
          <p:nvPr/>
        </p:nvGrpSpPr>
        <p:grpSpPr>
          <a:xfrm>
            <a:off x="8205506" y="5691880"/>
            <a:ext cx="1054027" cy="1054027"/>
            <a:chOff x="8933473" y="5216334"/>
            <a:chExt cx="1054027" cy="1054027"/>
          </a:xfrm>
        </p:grpSpPr>
        <p:sp>
          <p:nvSpPr>
            <p:cNvPr id="625" name="Google Shape;625;p41"/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1"/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rect b="b" l="l" r="r" t="t"/>
              <a:pathLst>
                <a:path extrusionOk="0" h="3593" w="554697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1"/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rect b="b" l="l" r="r" t="t"/>
              <a:pathLst>
                <a:path extrusionOk="0" h="416888" w="207564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8" name="Google Shape;628;p41"/>
          <p:cNvGrpSpPr/>
          <p:nvPr/>
        </p:nvGrpSpPr>
        <p:grpSpPr>
          <a:xfrm>
            <a:off x="8201913" y="975791"/>
            <a:ext cx="1054027" cy="1054027"/>
            <a:chOff x="8933473" y="5216334"/>
            <a:chExt cx="1054027" cy="1054027"/>
          </a:xfrm>
        </p:grpSpPr>
        <p:sp>
          <p:nvSpPr>
            <p:cNvPr id="629" name="Google Shape;629;p41"/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1"/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rect b="b" l="l" r="r" t="t"/>
              <a:pathLst>
                <a:path extrusionOk="0" h="3593" w="554697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1"/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rect b="b" l="l" r="r" t="t"/>
              <a:pathLst>
                <a:path extrusionOk="0" h="416888" w="207564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2" name="Google Shape;632;p41"/>
          <p:cNvGrpSpPr/>
          <p:nvPr/>
        </p:nvGrpSpPr>
        <p:grpSpPr>
          <a:xfrm>
            <a:off x="12390948" y="975791"/>
            <a:ext cx="1054027" cy="1054027"/>
            <a:chOff x="8933473" y="5216334"/>
            <a:chExt cx="1054027" cy="1054027"/>
          </a:xfrm>
        </p:grpSpPr>
        <p:sp>
          <p:nvSpPr>
            <p:cNvPr id="633" name="Google Shape;633;p41"/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1"/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rect b="b" l="l" r="r" t="t"/>
              <a:pathLst>
                <a:path extrusionOk="0" h="3593" w="554697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1"/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rect b="b" l="l" r="r" t="t"/>
              <a:pathLst>
                <a:path extrusionOk="0" h="416888" w="207564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p41"/>
          <p:cNvGrpSpPr/>
          <p:nvPr/>
        </p:nvGrpSpPr>
        <p:grpSpPr>
          <a:xfrm>
            <a:off x="12390948" y="5691880"/>
            <a:ext cx="1054027" cy="1054027"/>
            <a:chOff x="8933473" y="5216334"/>
            <a:chExt cx="1054027" cy="1054027"/>
          </a:xfrm>
        </p:grpSpPr>
        <p:sp>
          <p:nvSpPr>
            <p:cNvPr id="637" name="Google Shape;637;p41"/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1"/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rect b="b" l="l" r="r" t="t"/>
              <a:pathLst>
                <a:path extrusionOk="0" h="3593" w="554697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1"/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rect b="b" l="l" r="r" t="t"/>
              <a:pathLst>
                <a:path extrusionOk="0" h="416888" w="207564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41"/>
          <p:cNvGrpSpPr/>
          <p:nvPr/>
        </p:nvGrpSpPr>
        <p:grpSpPr>
          <a:xfrm>
            <a:off x="16553368" y="975791"/>
            <a:ext cx="1054027" cy="1054027"/>
            <a:chOff x="8933473" y="5216334"/>
            <a:chExt cx="1054027" cy="1054027"/>
          </a:xfrm>
        </p:grpSpPr>
        <p:sp>
          <p:nvSpPr>
            <p:cNvPr id="641" name="Google Shape;641;p41"/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1"/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rect b="b" l="l" r="r" t="t"/>
              <a:pathLst>
                <a:path extrusionOk="0" h="3593" w="554697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1"/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rect b="b" l="l" r="r" t="t"/>
              <a:pathLst>
                <a:path extrusionOk="0" h="416888" w="207564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4" name="Google Shape;644;p41"/>
          <p:cNvGrpSpPr/>
          <p:nvPr/>
        </p:nvGrpSpPr>
        <p:grpSpPr>
          <a:xfrm>
            <a:off x="16553368" y="5691880"/>
            <a:ext cx="1054027" cy="1054027"/>
            <a:chOff x="8933473" y="5216334"/>
            <a:chExt cx="1054027" cy="1054027"/>
          </a:xfrm>
        </p:grpSpPr>
        <p:sp>
          <p:nvSpPr>
            <p:cNvPr id="645" name="Google Shape;645;p41"/>
            <p:cNvSpPr/>
            <p:nvPr/>
          </p:nvSpPr>
          <p:spPr>
            <a:xfrm rot="5400000">
              <a:off x="8933473" y="5216334"/>
              <a:ext cx="1054027" cy="1054027"/>
            </a:xfrm>
            <a:prstGeom prst="ellipse">
              <a:avLst/>
            </a:prstGeom>
            <a:solidFill>
              <a:srgbClr val="FAFAFA"/>
            </a:solidFill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1"/>
            <p:cNvSpPr/>
            <p:nvPr/>
          </p:nvSpPr>
          <p:spPr>
            <a:xfrm rot="5400000">
              <a:off x="9181342" y="5736182"/>
              <a:ext cx="554697" cy="3593"/>
            </a:xfrm>
            <a:custGeom>
              <a:rect b="b" l="l" r="r" t="t"/>
              <a:pathLst>
                <a:path extrusionOk="0" h="3593" w="554697">
                  <a:moveTo>
                    <a:pt x="0" y="0"/>
                  </a:moveTo>
                  <a:lnTo>
                    <a:pt x="554698" y="0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1"/>
            <p:cNvSpPr/>
            <p:nvPr/>
          </p:nvSpPr>
          <p:spPr>
            <a:xfrm rot="5400000">
              <a:off x="9356706" y="5703101"/>
              <a:ext cx="207564" cy="416888"/>
            </a:xfrm>
            <a:custGeom>
              <a:rect b="b" l="l" r="r" t="t"/>
              <a:pathLst>
                <a:path extrusionOk="0" h="416888" w="207564">
                  <a:moveTo>
                    <a:pt x="0" y="0"/>
                  </a:moveTo>
                  <a:lnTo>
                    <a:pt x="207564" y="208444"/>
                  </a:lnTo>
                  <a:lnTo>
                    <a:pt x="0" y="416889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8" name="Google Shape;648;p41"/>
          <p:cNvSpPr txBox="1"/>
          <p:nvPr>
            <p:ph idx="1" type="body"/>
          </p:nvPr>
        </p:nvSpPr>
        <p:spPr>
          <a:xfrm>
            <a:off x="7171459" y="3157410"/>
            <a:ext cx="312212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9" name="Google Shape;649;p41"/>
          <p:cNvSpPr txBox="1"/>
          <p:nvPr>
            <p:ph idx="2" type="body"/>
          </p:nvPr>
        </p:nvSpPr>
        <p:spPr>
          <a:xfrm>
            <a:off x="11356901" y="3157410"/>
            <a:ext cx="312212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0" name="Google Shape;650;p41"/>
          <p:cNvSpPr txBox="1"/>
          <p:nvPr>
            <p:ph idx="3" type="body"/>
          </p:nvPr>
        </p:nvSpPr>
        <p:spPr>
          <a:xfrm>
            <a:off x="15542346" y="3157410"/>
            <a:ext cx="312212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1" name="Google Shape;651;p41"/>
          <p:cNvSpPr txBox="1"/>
          <p:nvPr>
            <p:ph idx="4" type="body"/>
          </p:nvPr>
        </p:nvSpPr>
        <p:spPr>
          <a:xfrm>
            <a:off x="7171459" y="7859766"/>
            <a:ext cx="312212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2" name="Google Shape;652;p41"/>
          <p:cNvSpPr txBox="1"/>
          <p:nvPr>
            <p:ph idx="5" type="body"/>
          </p:nvPr>
        </p:nvSpPr>
        <p:spPr>
          <a:xfrm>
            <a:off x="11356901" y="7859766"/>
            <a:ext cx="312212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3" name="Google Shape;653;p41"/>
          <p:cNvSpPr txBox="1"/>
          <p:nvPr>
            <p:ph idx="6" type="body"/>
          </p:nvPr>
        </p:nvSpPr>
        <p:spPr>
          <a:xfrm>
            <a:off x="15542346" y="7859766"/>
            <a:ext cx="312212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4" name="Google Shape;654;p41"/>
          <p:cNvSpPr txBox="1"/>
          <p:nvPr>
            <p:ph idx="7" type="body"/>
          </p:nvPr>
        </p:nvSpPr>
        <p:spPr>
          <a:xfrm>
            <a:off x="2904259" y="7859766"/>
            <a:ext cx="312212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5" name="Google Shape;655;p41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4 карточками и иконками">
  <p:cSld name="Слайд с 4 карточками и иконками">
    <p:bg>
      <p:bgPr>
        <a:solidFill>
          <a:schemeClr val="dk1"/>
        </a:solidFill>
      </p:bgPr>
    </p:bg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42"/>
          <p:cNvSpPr/>
          <p:nvPr/>
        </p:nvSpPr>
        <p:spPr>
          <a:xfrm>
            <a:off x="7914727" y="1516732"/>
            <a:ext cx="4717129" cy="354763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2"/>
          <p:cNvSpPr/>
          <p:nvPr/>
        </p:nvSpPr>
        <p:spPr>
          <a:xfrm>
            <a:off x="13675619" y="1516732"/>
            <a:ext cx="4717129" cy="354763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2"/>
          <p:cNvSpPr/>
          <p:nvPr/>
        </p:nvSpPr>
        <p:spPr>
          <a:xfrm>
            <a:off x="7914727" y="6276849"/>
            <a:ext cx="4717129" cy="354763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2"/>
          <p:cNvSpPr/>
          <p:nvPr/>
        </p:nvSpPr>
        <p:spPr>
          <a:xfrm>
            <a:off x="13675619" y="6276849"/>
            <a:ext cx="4717129" cy="354763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1" name="Google Shape;661;p42"/>
          <p:cNvGrpSpPr/>
          <p:nvPr/>
        </p:nvGrpSpPr>
        <p:grpSpPr>
          <a:xfrm>
            <a:off x="9746278" y="989718"/>
            <a:ext cx="1054027" cy="1054027"/>
            <a:chOff x="7059350" y="5053049"/>
            <a:chExt cx="1054027" cy="1054027"/>
          </a:xfrm>
        </p:grpSpPr>
        <p:sp>
          <p:nvSpPr>
            <p:cNvPr id="662" name="Google Shape;662;p42"/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3" name="Google Shape;663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4" name="Google Shape;664;p42"/>
          <p:cNvGrpSpPr/>
          <p:nvPr/>
        </p:nvGrpSpPr>
        <p:grpSpPr>
          <a:xfrm>
            <a:off x="9746278" y="5749835"/>
            <a:ext cx="1054027" cy="1054027"/>
            <a:chOff x="7059350" y="5053049"/>
            <a:chExt cx="1054027" cy="1054027"/>
          </a:xfrm>
        </p:grpSpPr>
        <p:sp>
          <p:nvSpPr>
            <p:cNvPr id="665" name="Google Shape;665;p42"/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6" name="Google Shape;666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7" name="Google Shape;667;p42"/>
          <p:cNvGrpSpPr/>
          <p:nvPr/>
        </p:nvGrpSpPr>
        <p:grpSpPr>
          <a:xfrm>
            <a:off x="15507170" y="989718"/>
            <a:ext cx="1054027" cy="1054027"/>
            <a:chOff x="7059350" y="5053049"/>
            <a:chExt cx="1054027" cy="1054027"/>
          </a:xfrm>
        </p:grpSpPr>
        <p:sp>
          <p:nvSpPr>
            <p:cNvPr id="668" name="Google Shape;668;p42"/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9" name="Google Shape;669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70" name="Google Shape;670;p42"/>
          <p:cNvGrpSpPr/>
          <p:nvPr/>
        </p:nvGrpSpPr>
        <p:grpSpPr>
          <a:xfrm>
            <a:off x="15507170" y="5749835"/>
            <a:ext cx="1054027" cy="1054027"/>
            <a:chOff x="7059350" y="5053049"/>
            <a:chExt cx="1054027" cy="1054027"/>
          </a:xfrm>
        </p:grpSpPr>
        <p:sp>
          <p:nvSpPr>
            <p:cNvPr id="671" name="Google Shape;671;p42"/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2" name="Google Shape;672;p4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3" name="Google Shape;673;p42"/>
          <p:cNvSpPr txBox="1"/>
          <p:nvPr>
            <p:ph idx="1" type="body"/>
          </p:nvPr>
        </p:nvSpPr>
        <p:spPr>
          <a:xfrm>
            <a:off x="839608" y="5099161"/>
            <a:ext cx="4792663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  <a:defRPr b="1" sz="65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4" name="Google Shape;674;p42"/>
          <p:cNvSpPr txBox="1"/>
          <p:nvPr>
            <p:ph idx="2" type="body"/>
          </p:nvPr>
        </p:nvSpPr>
        <p:spPr>
          <a:xfrm>
            <a:off x="8712230" y="3039103"/>
            <a:ext cx="312212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5" name="Google Shape;675;p42"/>
          <p:cNvSpPr txBox="1"/>
          <p:nvPr>
            <p:ph idx="3" type="body"/>
          </p:nvPr>
        </p:nvSpPr>
        <p:spPr>
          <a:xfrm>
            <a:off x="14473122" y="3039103"/>
            <a:ext cx="312212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6" name="Google Shape;676;p42"/>
          <p:cNvSpPr txBox="1"/>
          <p:nvPr>
            <p:ph idx="4" type="body"/>
          </p:nvPr>
        </p:nvSpPr>
        <p:spPr>
          <a:xfrm>
            <a:off x="8712230" y="7799220"/>
            <a:ext cx="312212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7" name="Google Shape;677;p42"/>
          <p:cNvSpPr txBox="1"/>
          <p:nvPr>
            <p:ph idx="5" type="body"/>
          </p:nvPr>
        </p:nvSpPr>
        <p:spPr>
          <a:xfrm>
            <a:off x="14473122" y="7799220"/>
            <a:ext cx="3122122" cy="463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8" name="Google Shape;678;p42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8608">
          <p15:clr>
            <a:srgbClr val="FBAE40"/>
          </p15:clr>
        </p15:guide>
        <p15:guide id="2" pos="4979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изобр и текстовыми блоками (темный)">
  <p:cSld name="Слайд с изобр и текстовыми блоками (темный)">
    <p:bg>
      <p:bgPr>
        <a:solidFill>
          <a:schemeClr val="dk1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43"/>
          <p:cNvSpPr/>
          <p:nvPr>
            <p:ph idx="2" type="pic"/>
          </p:nvPr>
        </p:nvSpPr>
        <p:spPr>
          <a:xfrm>
            <a:off x="870214" y="1524480"/>
            <a:ext cx="7135812" cy="8111165"/>
          </a:xfrm>
          <a:prstGeom prst="rect">
            <a:avLst/>
          </a:prstGeom>
          <a:noFill/>
          <a:ln>
            <a:noFill/>
          </a:ln>
        </p:spPr>
      </p:sp>
      <p:sp>
        <p:nvSpPr>
          <p:cNvPr id="681" name="Google Shape;681;p43"/>
          <p:cNvSpPr/>
          <p:nvPr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3"/>
          <p:cNvSpPr txBox="1"/>
          <p:nvPr/>
        </p:nvSpPr>
        <p:spPr>
          <a:xfrm>
            <a:off x="9141475" y="2200239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(01)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3"/>
          <p:cNvSpPr/>
          <p:nvPr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3"/>
          <p:cNvSpPr txBox="1"/>
          <p:nvPr/>
        </p:nvSpPr>
        <p:spPr>
          <a:xfrm>
            <a:off x="14366223" y="2200110"/>
            <a:ext cx="686207" cy="318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(02)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3"/>
          <p:cNvSpPr/>
          <p:nvPr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3"/>
          <p:cNvSpPr txBox="1"/>
          <p:nvPr/>
        </p:nvSpPr>
        <p:spPr>
          <a:xfrm>
            <a:off x="9141475" y="6388166"/>
            <a:ext cx="1078503" cy="319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(03)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3"/>
          <p:cNvSpPr/>
          <p:nvPr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3"/>
          <p:cNvSpPr txBox="1"/>
          <p:nvPr/>
        </p:nvSpPr>
        <p:spPr>
          <a:xfrm>
            <a:off x="14366223" y="6388166"/>
            <a:ext cx="823383" cy="319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(04)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3"/>
          <p:cNvSpPr txBox="1"/>
          <p:nvPr>
            <p:ph idx="1" type="body"/>
          </p:nvPr>
        </p:nvSpPr>
        <p:spPr>
          <a:xfrm>
            <a:off x="9141476" y="2771254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0" name="Google Shape;690;p43"/>
          <p:cNvSpPr txBox="1"/>
          <p:nvPr>
            <p:ph idx="3" type="body"/>
          </p:nvPr>
        </p:nvSpPr>
        <p:spPr>
          <a:xfrm>
            <a:off x="14366224" y="2771254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1" name="Google Shape;691;p43"/>
          <p:cNvSpPr txBox="1"/>
          <p:nvPr>
            <p:ph idx="4" type="body"/>
          </p:nvPr>
        </p:nvSpPr>
        <p:spPr>
          <a:xfrm>
            <a:off x="14366224" y="6948807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2" name="Google Shape;692;p43"/>
          <p:cNvSpPr txBox="1"/>
          <p:nvPr>
            <p:ph idx="5" type="body"/>
          </p:nvPr>
        </p:nvSpPr>
        <p:spPr>
          <a:xfrm>
            <a:off x="9141476" y="6948807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3" name="Google Shape;693;p43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23">
          <p15:clr>
            <a:srgbClr val="FBAE40"/>
          </p15:clr>
        </p15:guide>
        <p15:guide id="2" pos="885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изобр и текстовыми блоками (светлый)">
  <p:cSld name="Слайд с изобр и текстовыми блоками (светлый)">
    <p:bg>
      <p:bgPr>
        <a:solidFill>
          <a:srgbClr val="FAFAFA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4"/>
          <p:cNvSpPr/>
          <p:nvPr>
            <p:ph idx="2" type="pic"/>
          </p:nvPr>
        </p:nvSpPr>
        <p:spPr>
          <a:xfrm>
            <a:off x="870214" y="1524480"/>
            <a:ext cx="7135812" cy="8111165"/>
          </a:xfrm>
          <a:prstGeom prst="rect">
            <a:avLst/>
          </a:prstGeom>
          <a:noFill/>
          <a:ln>
            <a:noFill/>
          </a:ln>
        </p:spPr>
      </p:sp>
      <p:sp>
        <p:nvSpPr>
          <p:cNvPr id="696" name="Google Shape;696;p44"/>
          <p:cNvSpPr/>
          <p:nvPr/>
        </p:nvSpPr>
        <p:spPr>
          <a:xfrm>
            <a:off x="8785735" y="1524480"/>
            <a:ext cx="4885816" cy="3845363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4"/>
          <p:cNvSpPr txBox="1"/>
          <p:nvPr/>
        </p:nvSpPr>
        <p:spPr>
          <a:xfrm>
            <a:off x="9141475" y="2200239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(01)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4"/>
          <p:cNvSpPr/>
          <p:nvPr/>
        </p:nvSpPr>
        <p:spPr>
          <a:xfrm>
            <a:off x="14084545" y="1524480"/>
            <a:ext cx="4885816" cy="3845363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4"/>
          <p:cNvSpPr txBox="1"/>
          <p:nvPr/>
        </p:nvSpPr>
        <p:spPr>
          <a:xfrm>
            <a:off x="14366223" y="2200110"/>
            <a:ext cx="686207" cy="31887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(02)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4"/>
          <p:cNvSpPr/>
          <p:nvPr/>
        </p:nvSpPr>
        <p:spPr>
          <a:xfrm>
            <a:off x="8785735" y="5790282"/>
            <a:ext cx="4885816" cy="3845363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4"/>
          <p:cNvSpPr txBox="1"/>
          <p:nvPr/>
        </p:nvSpPr>
        <p:spPr>
          <a:xfrm>
            <a:off x="9141475" y="6388166"/>
            <a:ext cx="1078503" cy="319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(03)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4"/>
          <p:cNvSpPr/>
          <p:nvPr/>
        </p:nvSpPr>
        <p:spPr>
          <a:xfrm>
            <a:off x="14084545" y="5790282"/>
            <a:ext cx="4885816" cy="3845363"/>
          </a:xfrm>
          <a:prstGeom prst="rect">
            <a:avLst/>
          </a:prstGeom>
          <a:noFill/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4"/>
          <p:cNvSpPr txBox="1"/>
          <p:nvPr/>
        </p:nvSpPr>
        <p:spPr>
          <a:xfrm>
            <a:off x="14366223" y="6388166"/>
            <a:ext cx="823383" cy="31970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(04)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4"/>
          <p:cNvSpPr txBox="1"/>
          <p:nvPr>
            <p:ph idx="1" type="body"/>
          </p:nvPr>
        </p:nvSpPr>
        <p:spPr>
          <a:xfrm>
            <a:off x="9141476" y="2771254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5" name="Google Shape;705;p44"/>
          <p:cNvSpPr txBox="1"/>
          <p:nvPr>
            <p:ph idx="3" type="body"/>
          </p:nvPr>
        </p:nvSpPr>
        <p:spPr>
          <a:xfrm>
            <a:off x="14366224" y="2771254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6" name="Google Shape;706;p44"/>
          <p:cNvSpPr txBox="1"/>
          <p:nvPr>
            <p:ph idx="4" type="body"/>
          </p:nvPr>
        </p:nvSpPr>
        <p:spPr>
          <a:xfrm>
            <a:off x="14366224" y="6948807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7" name="Google Shape;707;p44"/>
          <p:cNvSpPr txBox="1"/>
          <p:nvPr>
            <p:ph idx="5" type="body"/>
          </p:nvPr>
        </p:nvSpPr>
        <p:spPr>
          <a:xfrm>
            <a:off x="9141476" y="6948807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8" name="Google Shape;708;p44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523">
          <p15:clr>
            <a:srgbClr val="FBAE40"/>
          </p15:clr>
        </p15:guide>
        <p15:guide id="2" pos="885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арточками без заголовка">
  <p:cSld name="Слайд с карточками без заголовка">
    <p:bg>
      <p:bgPr>
        <a:solidFill>
          <a:srgbClr val="FAFAFA"/>
        </a:solidFill>
      </p:bgPr>
    </p:bg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45"/>
          <p:cNvSpPr/>
          <p:nvPr/>
        </p:nvSpPr>
        <p:spPr>
          <a:xfrm>
            <a:off x="7561723" y="1729305"/>
            <a:ext cx="4717129" cy="3547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5"/>
          <p:cNvSpPr/>
          <p:nvPr/>
        </p:nvSpPr>
        <p:spPr>
          <a:xfrm>
            <a:off x="13389578" y="1729305"/>
            <a:ext cx="4717129" cy="3547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5"/>
          <p:cNvSpPr/>
          <p:nvPr/>
        </p:nvSpPr>
        <p:spPr>
          <a:xfrm>
            <a:off x="7561723" y="6489422"/>
            <a:ext cx="4717129" cy="3547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5"/>
          <p:cNvSpPr/>
          <p:nvPr/>
        </p:nvSpPr>
        <p:spPr>
          <a:xfrm>
            <a:off x="13389578" y="6489422"/>
            <a:ext cx="4717129" cy="3547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5"/>
          <p:cNvSpPr/>
          <p:nvPr/>
        </p:nvSpPr>
        <p:spPr>
          <a:xfrm>
            <a:off x="1733868" y="1776197"/>
            <a:ext cx="4717129" cy="3547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5"/>
          <p:cNvSpPr/>
          <p:nvPr/>
        </p:nvSpPr>
        <p:spPr>
          <a:xfrm>
            <a:off x="1733868" y="6489422"/>
            <a:ext cx="4717129" cy="35476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5"/>
          <p:cNvSpPr/>
          <p:nvPr/>
        </p:nvSpPr>
        <p:spPr>
          <a:xfrm flipH="1" rot="10800000">
            <a:off x="3444858" y="1123066"/>
            <a:ext cx="1295149" cy="1295149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5"/>
          <p:cNvSpPr/>
          <p:nvPr/>
        </p:nvSpPr>
        <p:spPr>
          <a:xfrm flipH="1" rot="10800000">
            <a:off x="9272713" y="1123065"/>
            <a:ext cx="1295149" cy="1295149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5"/>
          <p:cNvSpPr/>
          <p:nvPr/>
        </p:nvSpPr>
        <p:spPr>
          <a:xfrm flipH="1" rot="10800000">
            <a:off x="15100568" y="1123066"/>
            <a:ext cx="1295149" cy="1295149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5"/>
          <p:cNvSpPr/>
          <p:nvPr/>
        </p:nvSpPr>
        <p:spPr>
          <a:xfrm flipH="1" rot="10800000">
            <a:off x="15100568" y="5859737"/>
            <a:ext cx="1295149" cy="1295149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5"/>
          <p:cNvSpPr/>
          <p:nvPr/>
        </p:nvSpPr>
        <p:spPr>
          <a:xfrm flipH="1" rot="10800000">
            <a:off x="9272713" y="5859736"/>
            <a:ext cx="1295149" cy="1295149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5"/>
          <p:cNvSpPr/>
          <p:nvPr/>
        </p:nvSpPr>
        <p:spPr>
          <a:xfrm flipH="1" rot="10800000">
            <a:off x="3444858" y="5859736"/>
            <a:ext cx="1295149" cy="1295149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5"/>
          <p:cNvSpPr txBox="1"/>
          <p:nvPr>
            <p:ph idx="1" type="body"/>
          </p:nvPr>
        </p:nvSpPr>
        <p:spPr>
          <a:xfrm>
            <a:off x="2071162" y="3340329"/>
            <a:ext cx="4042540" cy="1053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3255"/>
              <a:buNone/>
              <a:defRPr sz="3255" u="none" cap="none" strike="noStrike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3" name="Google Shape;723;p45"/>
          <p:cNvSpPr txBox="1"/>
          <p:nvPr>
            <p:ph idx="2" type="body"/>
          </p:nvPr>
        </p:nvSpPr>
        <p:spPr>
          <a:xfrm>
            <a:off x="7899017" y="3340329"/>
            <a:ext cx="4042540" cy="1053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3255"/>
              <a:buNone/>
              <a:defRPr sz="3255" u="none" cap="none" strike="noStrike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4" name="Google Shape;724;p45"/>
          <p:cNvSpPr txBox="1"/>
          <p:nvPr>
            <p:ph idx="3" type="body"/>
          </p:nvPr>
        </p:nvSpPr>
        <p:spPr>
          <a:xfrm>
            <a:off x="13726873" y="3340329"/>
            <a:ext cx="4042540" cy="1053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3255"/>
              <a:buNone/>
              <a:defRPr sz="3255" u="none" cap="none" strike="noStrike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5" name="Google Shape;725;p45"/>
          <p:cNvSpPr txBox="1"/>
          <p:nvPr>
            <p:ph idx="4" type="body"/>
          </p:nvPr>
        </p:nvSpPr>
        <p:spPr>
          <a:xfrm>
            <a:off x="2071162" y="8053554"/>
            <a:ext cx="4042540" cy="1053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3255"/>
              <a:buNone/>
              <a:defRPr sz="3255" u="none" cap="none" strike="noStrike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6" name="Google Shape;726;p45"/>
          <p:cNvSpPr txBox="1"/>
          <p:nvPr>
            <p:ph idx="5" type="body"/>
          </p:nvPr>
        </p:nvSpPr>
        <p:spPr>
          <a:xfrm>
            <a:off x="7899017" y="8053554"/>
            <a:ext cx="4042540" cy="1053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3255"/>
              <a:buNone/>
              <a:defRPr sz="3255" u="none" cap="none" strike="noStrike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7" name="Google Shape;727;p45"/>
          <p:cNvSpPr txBox="1"/>
          <p:nvPr>
            <p:ph idx="6" type="body"/>
          </p:nvPr>
        </p:nvSpPr>
        <p:spPr>
          <a:xfrm>
            <a:off x="13726873" y="8053554"/>
            <a:ext cx="4042540" cy="1053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351500" spcFirstLastPara="1" rIns="35150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3255"/>
              <a:buNone/>
              <a:defRPr sz="3255" u="none" cap="none" strike="noStrike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8" name="Google Shape;728;p45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pic>
        <p:nvPicPr>
          <p:cNvPr id="729" name="Google Shape;729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1213" y="1348628"/>
            <a:ext cx="582439" cy="90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29068" y="1348628"/>
            <a:ext cx="582439" cy="90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456923" y="1348628"/>
            <a:ext cx="582439" cy="90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01213" y="6085299"/>
            <a:ext cx="582439" cy="90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629068" y="6085299"/>
            <a:ext cx="582439" cy="90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456923" y="6085299"/>
            <a:ext cx="582439" cy="906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3 карточками">
  <p:cSld name="Слайд с 3 карточками">
    <p:bg>
      <p:bgPr>
        <a:solidFill>
          <a:schemeClr val="dk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6"/>
          <p:cNvSpPr txBox="1"/>
          <p:nvPr>
            <p:ph type="title"/>
          </p:nvPr>
        </p:nvSpPr>
        <p:spPr>
          <a:xfrm>
            <a:off x="839607" y="533561"/>
            <a:ext cx="18161360" cy="9925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46"/>
          <p:cNvSpPr/>
          <p:nvPr/>
        </p:nvSpPr>
        <p:spPr>
          <a:xfrm>
            <a:off x="839610" y="4110682"/>
            <a:ext cx="5498353" cy="529621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6"/>
          <p:cNvSpPr/>
          <p:nvPr/>
        </p:nvSpPr>
        <p:spPr>
          <a:xfrm>
            <a:off x="7171112" y="4110682"/>
            <a:ext cx="5498353" cy="529621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6"/>
          <p:cNvSpPr/>
          <p:nvPr/>
        </p:nvSpPr>
        <p:spPr>
          <a:xfrm>
            <a:off x="13502616" y="4110682"/>
            <a:ext cx="5498353" cy="5296217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0" name="Google Shape;740;p46"/>
          <p:cNvGrpSpPr/>
          <p:nvPr/>
        </p:nvGrpSpPr>
        <p:grpSpPr>
          <a:xfrm>
            <a:off x="3078777" y="3690002"/>
            <a:ext cx="1054027" cy="1054027"/>
            <a:chOff x="8573411" y="5053049"/>
            <a:chExt cx="1054027" cy="1054027"/>
          </a:xfrm>
        </p:grpSpPr>
        <p:sp>
          <p:nvSpPr>
            <p:cNvPr id="741" name="Google Shape;741;p46"/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2" name="Google Shape;742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3" name="Google Shape;743;p46"/>
          <p:cNvGrpSpPr/>
          <p:nvPr/>
        </p:nvGrpSpPr>
        <p:grpSpPr>
          <a:xfrm>
            <a:off x="9390045" y="3607623"/>
            <a:ext cx="1054027" cy="1054027"/>
            <a:chOff x="8573411" y="5053049"/>
            <a:chExt cx="1054027" cy="1054027"/>
          </a:xfrm>
        </p:grpSpPr>
        <p:sp>
          <p:nvSpPr>
            <p:cNvPr id="744" name="Google Shape;744;p46"/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5" name="Google Shape;745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46" name="Google Shape;746;p46"/>
          <p:cNvGrpSpPr/>
          <p:nvPr/>
        </p:nvGrpSpPr>
        <p:grpSpPr>
          <a:xfrm>
            <a:off x="15701313" y="3607623"/>
            <a:ext cx="1054027" cy="1054027"/>
            <a:chOff x="8573411" y="5053049"/>
            <a:chExt cx="1054027" cy="1054027"/>
          </a:xfrm>
        </p:grpSpPr>
        <p:sp>
          <p:nvSpPr>
            <p:cNvPr id="747" name="Google Shape;747;p46"/>
            <p:cNvSpPr/>
            <p:nvPr/>
          </p:nvSpPr>
          <p:spPr>
            <a:xfrm>
              <a:off x="8573411" y="5053049"/>
              <a:ext cx="1054027" cy="1054027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48" name="Google Shape;748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785724" y="5327201"/>
              <a:ext cx="629400" cy="545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9" name="Google Shape;749;p46"/>
          <p:cNvSpPr txBox="1"/>
          <p:nvPr>
            <p:ph idx="1" type="body"/>
          </p:nvPr>
        </p:nvSpPr>
        <p:spPr>
          <a:xfrm>
            <a:off x="7629525" y="2146886"/>
            <a:ext cx="458152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27777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0" name="Google Shape;750;p46"/>
          <p:cNvSpPr txBox="1"/>
          <p:nvPr>
            <p:ph idx="2" type="body"/>
          </p:nvPr>
        </p:nvSpPr>
        <p:spPr>
          <a:xfrm>
            <a:off x="1679423" y="5346377"/>
            <a:ext cx="38187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53333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1" name="Google Shape;751;p46"/>
          <p:cNvSpPr txBox="1"/>
          <p:nvPr>
            <p:ph idx="3" type="body"/>
          </p:nvPr>
        </p:nvSpPr>
        <p:spPr>
          <a:xfrm>
            <a:off x="8010925" y="5346377"/>
            <a:ext cx="38187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53333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2" name="Google Shape;752;p46"/>
          <p:cNvSpPr txBox="1"/>
          <p:nvPr>
            <p:ph idx="4" type="body"/>
          </p:nvPr>
        </p:nvSpPr>
        <p:spPr>
          <a:xfrm>
            <a:off x="14342429" y="5346377"/>
            <a:ext cx="38187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53333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3" name="Google Shape;753;p46"/>
          <p:cNvSpPr txBox="1"/>
          <p:nvPr>
            <p:ph idx="5" type="body"/>
          </p:nvPr>
        </p:nvSpPr>
        <p:spPr>
          <a:xfrm>
            <a:off x="1335502" y="6711103"/>
            <a:ext cx="4506569" cy="1798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4" name="Google Shape;754;p46"/>
          <p:cNvSpPr txBox="1"/>
          <p:nvPr>
            <p:ph idx="6" type="body"/>
          </p:nvPr>
        </p:nvSpPr>
        <p:spPr>
          <a:xfrm>
            <a:off x="7667004" y="6711103"/>
            <a:ext cx="4506569" cy="1798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5" name="Google Shape;755;p46"/>
          <p:cNvSpPr txBox="1"/>
          <p:nvPr>
            <p:ph idx="7" type="body"/>
          </p:nvPr>
        </p:nvSpPr>
        <p:spPr>
          <a:xfrm>
            <a:off x="13998508" y="6711103"/>
            <a:ext cx="4506569" cy="179844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6" name="Google Shape;756;p46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с делением по осям">
  <p:cSld name="1_Слайд с делением по осям">
    <p:bg>
      <p:bgPr>
        <a:solidFill>
          <a:srgbClr val="FAFAFA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47"/>
          <p:cNvSpPr/>
          <p:nvPr>
            <p:ph idx="2" type="pic"/>
          </p:nvPr>
        </p:nvSpPr>
        <p:spPr>
          <a:xfrm>
            <a:off x="5430979" y="7342091"/>
            <a:ext cx="3659082" cy="29892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59" name="Google Shape;759;p47"/>
          <p:cNvSpPr/>
          <p:nvPr>
            <p:ph idx="3" type="pic"/>
          </p:nvPr>
        </p:nvSpPr>
        <p:spPr>
          <a:xfrm>
            <a:off x="5430979" y="2590800"/>
            <a:ext cx="3659082" cy="29892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60" name="Google Shape;760;p47"/>
          <p:cNvSpPr/>
          <p:nvPr>
            <p:ph idx="4" type="pic"/>
          </p:nvPr>
        </p:nvSpPr>
        <p:spPr>
          <a:xfrm>
            <a:off x="15333261" y="2590800"/>
            <a:ext cx="3659082" cy="29892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61" name="Google Shape;761;p47"/>
          <p:cNvSpPr/>
          <p:nvPr>
            <p:ph idx="5" type="pic"/>
          </p:nvPr>
        </p:nvSpPr>
        <p:spPr>
          <a:xfrm>
            <a:off x="15333261" y="7342091"/>
            <a:ext cx="3659082" cy="29892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cxnSp>
        <p:nvCxnSpPr>
          <p:cNvPr id="762" name="Google Shape;762;p47"/>
          <p:cNvCxnSpPr/>
          <p:nvPr/>
        </p:nvCxnSpPr>
        <p:spPr>
          <a:xfrm>
            <a:off x="9920287" y="2590800"/>
            <a:ext cx="0" cy="344595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3" name="Google Shape;763;p47"/>
          <p:cNvCxnSpPr/>
          <p:nvPr/>
        </p:nvCxnSpPr>
        <p:spPr>
          <a:xfrm>
            <a:off x="9920287" y="6879150"/>
            <a:ext cx="0" cy="344595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4" name="Google Shape;764;p47"/>
          <p:cNvCxnSpPr/>
          <p:nvPr/>
        </p:nvCxnSpPr>
        <p:spPr>
          <a:xfrm>
            <a:off x="839610" y="6457950"/>
            <a:ext cx="8660783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65" name="Google Shape;765;p47"/>
          <p:cNvCxnSpPr/>
          <p:nvPr/>
        </p:nvCxnSpPr>
        <p:spPr>
          <a:xfrm>
            <a:off x="10340181" y="6457950"/>
            <a:ext cx="868205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66" name="Google Shape;766;p47"/>
          <p:cNvSpPr txBox="1"/>
          <p:nvPr>
            <p:ph idx="1" type="body"/>
          </p:nvPr>
        </p:nvSpPr>
        <p:spPr>
          <a:xfrm>
            <a:off x="839608" y="588958"/>
            <a:ext cx="11623325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384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7" name="Google Shape;767;p47"/>
          <p:cNvSpPr txBox="1"/>
          <p:nvPr>
            <p:ph idx="6" type="body"/>
          </p:nvPr>
        </p:nvSpPr>
        <p:spPr>
          <a:xfrm>
            <a:off x="839608" y="3851745"/>
            <a:ext cx="2480657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u="none" cap="none" strike="noStrike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8" name="Google Shape;768;p47"/>
          <p:cNvSpPr txBox="1"/>
          <p:nvPr>
            <p:ph idx="7" type="body"/>
          </p:nvPr>
        </p:nvSpPr>
        <p:spPr>
          <a:xfrm>
            <a:off x="839608" y="8603036"/>
            <a:ext cx="2480657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u="none" cap="none" strike="noStrike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69" name="Google Shape;769;p47"/>
          <p:cNvSpPr txBox="1"/>
          <p:nvPr>
            <p:ph idx="8" type="body"/>
          </p:nvPr>
        </p:nvSpPr>
        <p:spPr>
          <a:xfrm>
            <a:off x="10750514" y="3851745"/>
            <a:ext cx="2480657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u="none" cap="none" strike="noStrike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0" name="Google Shape;770;p47"/>
          <p:cNvSpPr txBox="1"/>
          <p:nvPr>
            <p:ph idx="9" type="body"/>
          </p:nvPr>
        </p:nvSpPr>
        <p:spPr>
          <a:xfrm>
            <a:off x="10750514" y="8603036"/>
            <a:ext cx="2480657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u="none" cap="none" strike="noStrike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1" name="Google Shape;771;p47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с делением по осям">
  <p:cSld name="2_Слайд с делением по осям">
    <p:bg>
      <p:bgPr>
        <a:solidFill>
          <a:srgbClr val="FAFAFA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48"/>
          <p:cNvSpPr/>
          <p:nvPr>
            <p:ph idx="2" type="pic"/>
          </p:nvPr>
        </p:nvSpPr>
        <p:spPr>
          <a:xfrm>
            <a:off x="839788" y="7342091"/>
            <a:ext cx="8250273" cy="29892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74" name="Google Shape;774;p48"/>
          <p:cNvSpPr/>
          <p:nvPr>
            <p:ph idx="3" type="pic"/>
          </p:nvPr>
        </p:nvSpPr>
        <p:spPr>
          <a:xfrm>
            <a:off x="839788" y="2926504"/>
            <a:ext cx="8250273" cy="29892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75" name="Google Shape;775;p48"/>
          <p:cNvSpPr/>
          <p:nvPr>
            <p:ph idx="4" type="pic"/>
          </p:nvPr>
        </p:nvSpPr>
        <p:spPr>
          <a:xfrm>
            <a:off x="10742070" y="2926504"/>
            <a:ext cx="8250273" cy="29892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76" name="Google Shape;776;p48"/>
          <p:cNvSpPr/>
          <p:nvPr>
            <p:ph idx="5" type="pic"/>
          </p:nvPr>
        </p:nvSpPr>
        <p:spPr>
          <a:xfrm>
            <a:off x="10742070" y="7342091"/>
            <a:ext cx="8250273" cy="2989262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cxnSp>
        <p:nvCxnSpPr>
          <p:cNvPr id="777" name="Google Shape;777;p48"/>
          <p:cNvCxnSpPr/>
          <p:nvPr/>
        </p:nvCxnSpPr>
        <p:spPr>
          <a:xfrm>
            <a:off x="9920287" y="2926504"/>
            <a:ext cx="0" cy="327809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8" name="Google Shape;778;p48"/>
          <p:cNvCxnSpPr/>
          <p:nvPr/>
        </p:nvCxnSpPr>
        <p:spPr>
          <a:xfrm>
            <a:off x="9920287" y="7047002"/>
            <a:ext cx="0" cy="3278098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79" name="Google Shape;779;p48"/>
          <p:cNvCxnSpPr/>
          <p:nvPr/>
        </p:nvCxnSpPr>
        <p:spPr>
          <a:xfrm>
            <a:off x="839610" y="6625802"/>
            <a:ext cx="8660783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780" name="Google Shape;780;p48"/>
          <p:cNvCxnSpPr/>
          <p:nvPr/>
        </p:nvCxnSpPr>
        <p:spPr>
          <a:xfrm>
            <a:off x="10340181" y="6625802"/>
            <a:ext cx="8682052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81" name="Google Shape;781;p48"/>
          <p:cNvSpPr txBox="1"/>
          <p:nvPr>
            <p:ph idx="1" type="body"/>
          </p:nvPr>
        </p:nvSpPr>
        <p:spPr>
          <a:xfrm>
            <a:off x="839608" y="588958"/>
            <a:ext cx="11623325" cy="1795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384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2" name="Google Shape;782;p48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рисунками без осей">
  <p:cSld name="Слайд с рисунками без осей">
    <p:bg>
      <p:bgPr>
        <a:solidFill>
          <a:srgbClr val="FAFAFA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9"/>
          <p:cNvSpPr/>
          <p:nvPr>
            <p:ph idx="2" type="pic"/>
          </p:nvPr>
        </p:nvSpPr>
        <p:spPr>
          <a:xfrm>
            <a:off x="839790" y="6594402"/>
            <a:ext cx="8660603" cy="37306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85" name="Google Shape;785;p49"/>
          <p:cNvSpPr/>
          <p:nvPr>
            <p:ph idx="3" type="pic"/>
          </p:nvPr>
        </p:nvSpPr>
        <p:spPr>
          <a:xfrm>
            <a:off x="839790" y="2021305"/>
            <a:ext cx="8660603" cy="373069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86" name="Google Shape;786;p49"/>
          <p:cNvSpPr/>
          <p:nvPr>
            <p:ph idx="4" type="pic"/>
          </p:nvPr>
        </p:nvSpPr>
        <p:spPr>
          <a:xfrm>
            <a:off x="10340180" y="2021305"/>
            <a:ext cx="8660605" cy="373069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87" name="Google Shape;787;p49"/>
          <p:cNvSpPr/>
          <p:nvPr>
            <p:ph idx="5" type="pic"/>
          </p:nvPr>
        </p:nvSpPr>
        <p:spPr>
          <a:xfrm>
            <a:off x="10340180" y="6594402"/>
            <a:ext cx="8660605" cy="373069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88" name="Google Shape;788;p49"/>
          <p:cNvSpPr txBox="1"/>
          <p:nvPr>
            <p:ph idx="1" type="body"/>
          </p:nvPr>
        </p:nvSpPr>
        <p:spPr>
          <a:xfrm>
            <a:off x="839608" y="588958"/>
            <a:ext cx="11623325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384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9" name="Google Shape;789;p49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Фреймворк слайда с плашкой слева">
  <p:cSld name="1_Фреймворк слайда с плашкой слева">
    <p:bg>
      <p:bgPr>
        <a:solidFill>
          <a:srgbClr val="FAFAFA"/>
        </a:solidFill>
      </p:bgPr>
    </p:bg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0"/>
          <p:cNvSpPr/>
          <p:nvPr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92" name="Google Shape;792;p50"/>
          <p:cNvGrpSpPr/>
          <p:nvPr/>
        </p:nvGrpSpPr>
        <p:grpSpPr>
          <a:xfrm>
            <a:off x="9020175" y="880468"/>
            <a:ext cx="925200" cy="925200"/>
            <a:chOff x="7059350" y="5053049"/>
            <a:chExt cx="1054027" cy="1054027"/>
          </a:xfrm>
        </p:grpSpPr>
        <p:sp>
          <p:nvSpPr>
            <p:cNvPr id="793" name="Google Shape;793;p50"/>
            <p:cNvSpPr/>
            <p:nvPr/>
          </p:nvSpPr>
          <p:spPr>
            <a:xfrm>
              <a:off x="7059350" y="5053049"/>
              <a:ext cx="1054027" cy="1054027"/>
            </a:xfrm>
            <a:prstGeom prst="ellipse">
              <a:avLst/>
            </a:prstGeom>
            <a:solidFill>
              <a:srgbClr val="FFFFFF"/>
            </a:solidFill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794" name="Google Shape;794;p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7375970" y="5289043"/>
              <a:ext cx="420787" cy="6545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50"/>
          <p:cNvGrpSpPr/>
          <p:nvPr/>
        </p:nvGrpSpPr>
        <p:grpSpPr>
          <a:xfrm>
            <a:off x="872367" y="3894233"/>
            <a:ext cx="6228357" cy="6430711"/>
            <a:chOff x="872367" y="3894233"/>
            <a:chExt cx="6228357" cy="6430711"/>
          </a:xfrm>
        </p:grpSpPr>
        <p:sp>
          <p:nvSpPr>
            <p:cNvPr id="796" name="Google Shape;796;p50"/>
            <p:cNvSpPr/>
            <p:nvPr/>
          </p:nvSpPr>
          <p:spPr>
            <a:xfrm>
              <a:off x="2023534" y="6815934"/>
              <a:ext cx="2906874" cy="2337396"/>
            </a:xfrm>
            <a:custGeom>
              <a:rect b="b" l="l" r="r" t="t"/>
              <a:pathLst>
                <a:path extrusionOk="0" h="2337396" w="2906874">
                  <a:moveTo>
                    <a:pt x="476339" y="0"/>
                  </a:moveTo>
                  <a:cubicBezTo>
                    <a:pt x="-43035" y="819541"/>
                    <a:pt x="-162890" y="1663484"/>
                    <a:pt x="242221" y="2085247"/>
                  </a:cubicBezTo>
                  <a:cubicBezTo>
                    <a:pt x="763459" y="2627910"/>
                    <a:pt x="1956421" y="2265765"/>
                    <a:pt x="2906875" y="1276243"/>
                  </a:cubicBezTo>
                </a:path>
              </a:pathLst>
            </a:custGeom>
            <a:noFill/>
            <a:ln cap="rnd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50"/>
            <p:cNvSpPr/>
            <p:nvPr/>
          </p:nvSpPr>
          <p:spPr>
            <a:xfrm>
              <a:off x="3042685" y="5065984"/>
              <a:ext cx="2906875" cy="1750089"/>
            </a:xfrm>
            <a:custGeom>
              <a:rect b="b" l="l" r="r" t="t"/>
              <a:pathLst>
                <a:path extrusionOk="0" h="1750089" w="2906875">
                  <a:moveTo>
                    <a:pt x="2733371" y="1750089"/>
                  </a:moveTo>
                  <a:cubicBezTo>
                    <a:pt x="2977210" y="1137548"/>
                    <a:pt x="2972682" y="572702"/>
                    <a:pt x="2664653" y="252150"/>
                  </a:cubicBezTo>
                  <a:cubicBezTo>
                    <a:pt x="2143415" y="-290514"/>
                    <a:pt x="950454" y="71631"/>
                    <a:pt x="0" y="1061154"/>
                  </a:cubicBezTo>
                </a:path>
              </a:pathLst>
            </a:custGeom>
            <a:noFill/>
            <a:ln cap="rnd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50"/>
            <p:cNvSpPr/>
            <p:nvPr/>
          </p:nvSpPr>
          <p:spPr>
            <a:xfrm>
              <a:off x="2651823" y="4575958"/>
              <a:ext cx="2669314" cy="5067260"/>
            </a:xfrm>
            <a:custGeom>
              <a:rect b="b" l="l" r="r" t="t"/>
              <a:pathLst>
                <a:path extrusionOk="0" h="5067260" w="2669314">
                  <a:moveTo>
                    <a:pt x="880805" y="4916967"/>
                  </a:moveTo>
                  <a:cubicBezTo>
                    <a:pt x="1022500" y="5014159"/>
                    <a:pt x="1175249" y="5067261"/>
                    <a:pt x="1334657" y="5067261"/>
                  </a:cubicBezTo>
                  <a:cubicBezTo>
                    <a:pt x="2071768" y="5067261"/>
                    <a:pt x="2669315" y="3932853"/>
                    <a:pt x="2669315" y="2533630"/>
                  </a:cubicBezTo>
                  <a:cubicBezTo>
                    <a:pt x="2669315" y="1134407"/>
                    <a:pt x="2071768" y="0"/>
                    <a:pt x="1334657" y="0"/>
                  </a:cubicBezTo>
                  <a:cubicBezTo>
                    <a:pt x="597546" y="0"/>
                    <a:pt x="0" y="1134407"/>
                    <a:pt x="0" y="2533630"/>
                  </a:cubicBezTo>
                  <a:cubicBezTo>
                    <a:pt x="0" y="3126207"/>
                    <a:pt x="107204" y="3671365"/>
                    <a:pt x="286721" y="4102973"/>
                  </a:cubicBezTo>
                </a:path>
              </a:pathLst>
            </a:custGeom>
            <a:noFill/>
            <a:ln cap="rnd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50"/>
            <p:cNvSpPr/>
            <p:nvPr/>
          </p:nvSpPr>
          <p:spPr>
            <a:xfrm>
              <a:off x="872367" y="7109588"/>
              <a:ext cx="6228357" cy="13864"/>
            </a:xfrm>
            <a:custGeom>
              <a:rect b="b" l="l" r="r" t="t"/>
              <a:pathLst>
                <a:path extrusionOk="0" h="13864" w="6228357">
                  <a:moveTo>
                    <a:pt x="0" y="0"/>
                  </a:moveTo>
                  <a:lnTo>
                    <a:pt x="6228358" y="0"/>
                  </a:lnTo>
                </a:path>
              </a:pathLst>
            </a:custGeom>
            <a:noFill/>
            <a:ln cap="rnd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50"/>
            <p:cNvSpPr/>
            <p:nvPr/>
          </p:nvSpPr>
          <p:spPr>
            <a:xfrm>
              <a:off x="3986480" y="3894233"/>
              <a:ext cx="13317" cy="6430711"/>
            </a:xfrm>
            <a:custGeom>
              <a:rect b="b" l="l" r="r" t="t"/>
              <a:pathLst>
                <a:path extrusionOk="0" h="6430711" w="13317">
                  <a:moveTo>
                    <a:pt x="0" y="0"/>
                  </a:moveTo>
                  <a:lnTo>
                    <a:pt x="0" y="6430712"/>
                  </a:lnTo>
                </a:path>
              </a:pathLst>
            </a:custGeom>
            <a:noFill/>
            <a:ln cap="rnd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50"/>
            <p:cNvSpPr/>
            <p:nvPr/>
          </p:nvSpPr>
          <p:spPr>
            <a:xfrm>
              <a:off x="5209805" y="6993541"/>
              <a:ext cx="222931" cy="232094"/>
            </a:xfrm>
            <a:custGeom>
              <a:rect b="b" l="l" r="r" t="t"/>
              <a:pathLst>
                <a:path extrusionOk="0" h="232094" w="222931">
                  <a:moveTo>
                    <a:pt x="111466" y="232095"/>
                  </a:moveTo>
                  <a:cubicBezTo>
                    <a:pt x="173018" y="232095"/>
                    <a:pt x="222931" y="180144"/>
                    <a:pt x="222931" y="116047"/>
                  </a:cubicBezTo>
                  <a:cubicBezTo>
                    <a:pt x="222931" y="51951"/>
                    <a:pt x="173018" y="0"/>
                    <a:pt x="111466" y="0"/>
                  </a:cubicBezTo>
                  <a:cubicBezTo>
                    <a:pt x="49900" y="0"/>
                    <a:pt x="0" y="51951"/>
                    <a:pt x="0" y="116047"/>
                  </a:cubicBezTo>
                  <a:cubicBezTo>
                    <a:pt x="0" y="180144"/>
                    <a:pt x="49900" y="232095"/>
                    <a:pt x="111466" y="23209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50"/>
            <p:cNvSpPr/>
            <p:nvPr/>
          </p:nvSpPr>
          <p:spPr>
            <a:xfrm>
              <a:off x="1282273" y="6855033"/>
              <a:ext cx="489010" cy="509110"/>
            </a:xfrm>
            <a:custGeom>
              <a:rect b="b" l="l" r="r" t="t"/>
              <a:pathLst>
                <a:path extrusionOk="0" h="509110" w="489010">
                  <a:moveTo>
                    <a:pt x="244505" y="509111"/>
                  </a:moveTo>
                  <a:cubicBezTo>
                    <a:pt x="379541" y="509111"/>
                    <a:pt x="489010" y="395143"/>
                    <a:pt x="489010" y="254555"/>
                  </a:cubicBezTo>
                  <a:cubicBezTo>
                    <a:pt x="489010" y="113968"/>
                    <a:pt x="379541" y="0"/>
                    <a:pt x="244505" y="0"/>
                  </a:cubicBezTo>
                  <a:cubicBezTo>
                    <a:pt x="109468" y="0"/>
                    <a:pt x="0" y="113968"/>
                    <a:pt x="0" y="254555"/>
                  </a:cubicBezTo>
                  <a:cubicBezTo>
                    <a:pt x="0" y="395143"/>
                    <a:pt x="109468" y="509111"/>
                    <a:pt x="244505" y="509111"/>
                  </a:cubicBezTo>
                  <a:close/>
                </a:path>
              </a:pathLst>
            </a:custGeom>
            <a:noFill/>
            <a:ln cap="rnd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3" name="Google Shape;803;p50"/>
          <p:cNvSpPr txBox="1"/>
          <p:nvPr>
            <p:ph idx="1" type="body"/>
          </p:nvPr>
        </p:nvSpPr>
        <p:spPr>
          <a:xfrm>
            <a:off x="839609" y="588958"/>
            <a:ext cx="6647732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384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4" name="Google Shape;804;p50"/>
          <p:cNvSpPr txBox="1"/>
          <p:nvPr>
            <p:ph idx="2" type="body"/>
          </p:nvPr>
        </p:nvSpPr>
        <p:spPr>
          <a:xfrm>
            <a:off x="839788" y="1831197"/>
            <a:ext cx="4090620" cy="5415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u="none" cap="none" strike="noStrike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5" name="Google Shape;805;p50"/>
          <p:cNvSpPr/>
          <p:nvPr>
            <p:ph idx="3" type="pic"/>
          </p:nvPr>
        </p:nvSpPr>
        <p:spPr>
          <a:xfrm>
            <a:off x="9020175" y="2790825"/>
            <a:ext cx="9980613" cy="6681788"/>
          </a:xfrm>
          <a:prstGeom prst="rect">
            <a:avLst/>
          </a:prstGeom>
          <a:noFill/>
          <a:ln>
            <a:noFill/>
          </a:ln>
        </p:spPr>
      </p:sp>
      <p:sp>
        <p:nvSpPr>
          <p:cNvPr id="806" name="Google Shape;806;p50"/>
          <p:cNvSpPr txBox="1"/>
          <p:nvPr>
            <p:ph idx="4" type="body"/>
          </p:nvPr>
        </p:nvSpPr>
        <p:spPr>
          <a:xfrm>
            <a:off x="10735774" y="852902"/>
            <a:ext cx="4090620" cy="9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7" name="Google Shape;807;p50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ример слайда с пунктами">
  <p:cSld name="Пример слайда с пунктами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/>
          <p:nvPr>
            <p:ph type="title"/>
          </p:nvPr>
        </p:nvSpPr>
        <p:spPr>
          <a:xfrm>
            <a:off x="839607" y="525608"/>
            <a:ext cx="14726457" cy="961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" type="body"/>
          </p:nvPr>
        </p:nvSpPr>
        <p:spPr>
          <a:xfrm>
            <a:off x="2362905" y="2147081"/>
            <a:ext cx="3451226" cy="393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2" type="body"/>
          </p:nvPr>
        </p:nvSpPr>
        <p:spPr>
          <a:xfrm>
            <a:off x="2362905" y="2663481"/>
            <a:ext cx="5801829" cy="149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3" type="body"/>
          </p:nvPr>
        </p:nvSpPr>
        <p:spPr>
          <a:xfrm>
            <a:off x="815959" y="2077073"/>
            <a:ext cx="109768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  <a:defRPr sz="6000">
                <a:solidFill>
                  <a:srgbClr val="009B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4" type="body"/>
          </p:nvPr>
        </p:nvSpPr>
        <p:spPr>
          <a:xfrm>
            <a:off x="2362905" y="8388953"/>
            <a:ext cx="3451226" cy="393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5" type="body"/>
          </p:nvPr>
        </p:nvSpPr>
        <p:spPr>
          <a:xfrm>
            <a:off x="2362905" y="8905353"/>
            <a:ext cx="5801829" cy="149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6" type="body"/>
          </p:nvPr>
        </p:nvSpPr>
        <p:spPr>
          <a:xfrm>
            <a:off x="815959" y="8318945"/>
            <a:ext cx="109768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  <a:defRPr sz="6000">
                <a:solidFill>
                  <a:srgbClr val="009B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7" type="body"/>
          </p:nvPr>
        </p:nvSpPr>
        <p:spPr>
          <a:xfrm>
            <a:off x="2362905" y="5305094"/>
            <a:ext cx="3451226" cy="393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6"/>
          <p:cNvSpPr txBox="1"/>
          <p:nvPr>
            <p:ph idx="8" type="body"/>
          </p:nvPr>
        </p:nvSpPr>
        <p:spPr>
          <a:xfrm>
            <a:off x="2362905" y="5821494"/>
            <a:ext cx="5801829" cy="149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9" type="body"/>
          </p:nvPr>
        </p:nvSpPr>
        <p:spPr>
          <a:xfrm>
            <a:off x="815959" y="5235086"/>
            <a:ext cx="109768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  <a:defRPr sz="6000">
                <a:solidFill>
                  <a:srgbClr val="009B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3" type="body"/>
          </p:nvPr>
        </p:nvSpPr>
        <p:spPr>
          <a:xfrm>
            <a:off x="11872482" y="2147081"/>
            <a:ext cx="3451226" cy="393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4" type="body"/>
          </p:nvPr>
        </p:nvSpPr>
        <p:spPr>
          <a:xfrm>
            <a:off x="11872482" y="2663481"/>
            <a:ext cx="5801829" cy="149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" name="Google Shape;67;p6"/>
          <p:cNvSpPr txBox="1"/>
          <p:nvPr>
            <p:ph idx="15" type="body"/>
          </p:nvPr>
        </p:nvSpPr>
        <p:spPr>
          <a:xfrm>
            <a:off x="10357068" y="2077073"/>
            <a:ext cx="109768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  <a:defRPr sz="6000">
                <a:solidFill>
                  <a:srgbClr val="009B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" name="Google Shape;68;p6"/>
          <p:cNvSpPr txBox="1"/>
          <p:nvPr>
            <p:ph idx="16" type="body"/>
          </p:nvPr>
        </p:nvSpPr>
        <p:spPr>
          <a:xfrm>
            <a:off x="11872482" y="8388953"/>
            <a:ext cx="3451226" cy="393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" name="Google Shape;69;p6"/>
          <p:cNvSpPr txBox="1"/>
          <p:nvPr>
            <p:ph idx="17" type="body"/>
          </p:nvPr>
        </p:nvSpPr>
        <p:spPr>
          <a:xfrm>
            <a:off x="11872482" y="8905353"/>
            <a:ext cx="5801829" cy="149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0" name="Google Shape;70;p6"/>
          <p:cNvSpPr txBox="1"/>
          <p:nvPr>
            <p:ph idx="18" type="body"/>
          </p:nvPr>
        </p:nvSpPr>
        <p:spPr>
          <a:xfrm>
            <a:off x="10357068" y="8318945"/>
            <a:ext cx="109768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  <a:defRPr sz="6000">
                <a:solidFill>
                  <a:srgbClr val="009B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6"/>
          <p:cNvSpPr txBox="1"/>
          <p:nvPr>
            <p:ph idx="19" type="body"/>
          </p:nvPr>
        </p:nvSpPr>
        <p:spPr>
          <a:xfrm>
            <a:off x="11872482" y="5305094"/>
            <a:ext cx="3451226" cy="393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6"/>
          <p:cNvSpPr txBox="1"/>
          <p:nvPr>
            <p:ph idx="20" type="body"/>
          </p:nvPr>
        </p:nvSpPr>
        <p:spPr>
          <a:xfrm>
            <a:off x="11872482" y="5821494"/>
            <a:ext cx="5801829" cy="1493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6"/>
          <p:cNvSpPr txBox="1"/>
          <p:nvPr>
            <p:ph idx="21" type="body"/>
          </p:nvPr>
        </p:nvSpPr>
        <p:spPr>
          <a:xfrm>
            <a:off x="10357068" y="5235086"/>
            <a:ext cx="1097680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  <a:defRPr sz="6000">
                <a:solidFill>
                  <a:srgbClr val="009B40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486">
          <p15:clr>
            <a:srgbClr val="FBAE40"/>
          </p15:clr>
        </p15:guide>
        <p15:guide id="2" pos="6544">
          <p15:clr>
            <a:srgbClr val="FBAE40"/>
          </p15:clr>
        </p15:guide>
        <p15:guide id="3" pos="7474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Только заголовок">
  <p:cSld name="10_Только заголовок">
    <p:bg>
      <p:bgPr>
        <a:solidFill>
          <a:srgbClr val="FAFAFA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51"/>
          <p:cNvSpPr/>
          <p:nvPr>
            <p:ph idx="2" type="pic"/>
          </p:nvPr>
        </p:nvSpPr>
        <p:spPr>
          <a:xfrm>
            <a:off x="839787" y="3232887"/>
            <a:ext cx="10505289" cy="29940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10" name="Google Shape;810;p51"/>
          <p:cNvSpPr/>
          <p:nvPr>
            <p:ph idx="3" type="pic"/>
          </p:nvPr>
        </p:nvSpPr>
        <p:spPr>
          <a:xfrm>
            <a:off x="839787" y="7318896"/>
            <a:ext cx="10505289" cy="29940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11" name="Google Shape;811;p51"/>
          <p:cNvSpPr/>
          <p:nvPr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2" name="Google Shape;812;p51"/>
          <p:cNvGrpSpPr/>
          <p:nvPr/>
        </p:nvGrpSpPr>
        <p:grpSpPr>
          <a:xfrm rot="-5400000">
            <a:off x="13030552" y="7389859"/>
            <a:ext cx="918854" cy="918854"/>
            <a:chOff x="9920288" y="2574488"/>
            <a:chExt cx="918854" cy="918854"/>
          </a:xfrm>
        </p:grpSpPr>
        <p:sp>
          <p:nvSpPr>
            <p:cNvPr id="813" name="Google Shape;813;p51"/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4" name="Google Shape;814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5" name="Google Shape;815;p51"/>
          <p:cNvGrpSpPr/>
          <p:nvPr/>
        </p:nvGrpSpPr>
        <p:grpSpPr>
          <a:xfrm rot="-5400000">
            <a:off x="13030552" y="3232887"/>
            <a:ext cx="918854" cy="918854"/>
            <a:chOff x="9920288" y="2574488"/>
            <a:chExt cx="918854" cy="918854"/>
          </a:xfrm>
        </p:grpSpPr>
        <p:sp>
          <p:nvSpPr>
            <p:cNvPr id="816" name="Google Shape;816;p51"/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E6E6E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17" name="Google Shape;817;p5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8" name="Google Shape;818;p51"/>
          <p:cNvSpPr txBox="1"/>
          <p:nvPr>
            <p:ph idx="1" type="body"/>
          </p:nvPr>
        </p:nvSpPr>
        <p:spPr>
          <a:xfrm>
            <a:off x="839607" y="521009"/>
            <a:ext cx="11588505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  <a:defRPr b="1" sz="65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9" name="Google Shape;819;p51"/>
          <p:cNvSpPr txBox="1"/>
          <p:nvPr>
            <p:ph idx="4" type="body"/>
          </p:nvPr>
        </p:nvSpPr>
        <p:spPr>
          <a:xfrm>
            <a:off x="13030552" y="4496906"/>
            <a:ext cx="4262301" cy="9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0" name="Google Shape;820;p51"/>
          <p:cNvSpPr txBox="1"/>
          <p:nvPr>
            <p:ph idx="5" type="body"/>
          </p:nvPr>
        </p:nvSpPr>
        <p:spPr>
          <a:xfrm>
            <a:off x="13030552" y="8653879"/>
            <a:ext cx="4262301" cy="9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1" name="Google Shape;821;p51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Рисунок с подписью">
  <p:cSld name="2_Рисунок с подписью">
    <p:bg>
      <p:bgPr>
        <a:solidFill>
          <a:srgbClr val="FAFAFA"/>
        </a:solidFill>
      </p:bgPr>
    </p:bg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2"/>
          <p:cNvSpPr/>
          <p:nvPr>
            <p:ph idx="2" type="pic"/>
          </p:nvPr>
        </p:nvSpPr>
        <p:spPr>
          <a:xfrm>
            <a:off x="10377377" y="863600"/>
            <a:ext cx="8623593" cy="8094133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824" name="Google Shape;824;p52"/>
          <p:cNvSpPr txBox="1"/>
          <p:nvPr>
            <p:ph idx="1" type="body"/>
          </p:nvPr>
        </p:nvSpPr>
        <p:spPr>
          <a:xfrm>
            <a:off x="839609" y="9655492"/>
            <a:ext cx="8113451" cy="6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0" i="0" sz="23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279"/>
              <a:buNone/>
              <a:defRPr sz="2279"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953"/>
              <a:buNone/>
              <a:defRPr sz="1953"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9pPr>
          </a:lstStyle>
          <a:p/>
        </p:txBody>
      </p:sp>
      <p:sp>
        <p:nvSpPr>
          <p:cNvPr id="825" name="Google Shape;825;p52"/>
          <p:cNvSpPr/>
          <p:nvPr>
            <p:ph idx="3" type="pic"/>
          </p:nvPr>
        </p:nvSpPr>
        <p:spPr>
          <a:xfrm>
            <a:off x="839608" y="863600"/>
            <a:ext cx="8623369" cy="809413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826" name="Google Shape;826;p52"/>
          <p:cNvSpPr txBox="1"/>
          <p:nvPr>
            <p:ph idx="4" type="body"/>
          </p:nvPr>
        </p:nvSpPr>
        <p:spPr>
          <a:xfrm>
            <a:off x="10377377" y="9655492"/>
            <a:ext cx="8113451" cy="6696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0" i="0" sz="23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279"/>
              <a:buNone/>
              <a:defRPr sz="2279"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953"/>
              <a:buNone/>
              <a:defRPr sz="1953"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627"/>
              <a:buNone/>
              <a:defRPr sz="1627"/>
            </a:lvl9pPr>
          </a:lstStyle>
          <a:p/>
        </p:txBody>
      </p:sp>
      <p:sp>
        <p:nvSpPr>
          <p:cNvPr id="827" name="Google Shape;827;p52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манда">
  <p:cSld name="Слайд команда">
    <p:bg>
      <p:bgPr>
        <a:solidFill>
          <a:srgbClr val="FAFAFA"/>
        </a:solidFill>
      </p:bgPr>
    </p:bg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53"/>
          <p:cNvSpPr/>
          <p:nvPr/>
        </p:nvSpPr>
        <p:spPr>
          <a:xfrm>
            <a:off x="839608" y="4380614"/>
            <a:ext cx="5899679" cy="5945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53"/>
          <p:cNvSpPr/>
          <p:nvPr/>
        </p:nvSpPr>
        <p:spPr>
          <a:xfrm>
            <a:off x="6970448" y="4380614"/>
            <a:ext cx="5899679" cy="5945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53"/>
          <p:cNvSpPr/>
          <p:nvPr/>
        </p:nvSpPr>
        <p:spPr>
          <a:xfrm>
            <a:off x="13101109" y="4380614"/>
            <a:ext cx="5899679" cy="59456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32" name="Google Shape;832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663816" y="6588477"/>
            <a:ext cx="900000" cy="63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33155" y="6588477"/>
            <a:ext cx="900000" cy="635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402315" y="6588477"/>
            <a:ext cx="900000" cy="635294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53"/>
          <p:cNvSpPr/>
          <p:nvPr>
            <p:ph idx="2" type="pic"/>
          </p:nvPr>
        </p:nvSpPr>
        <p:spPr>
          <a:xfrm>
            <a:off x="1402313" y="2801384"/>
            <a:ext cx="3177883" cy="317788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36" name="Google Shape;836;p53"/>
          <p:cNvSpPr/>
          <p:nvPr>
            <p:ph idx="3" type="pic"/>
          </p:nvPr>
        </p:nvSpPr>
        <p:spPr>
          <a:xfrm>
            <a:off x="7523195" y="2801384"/>
            <a:ext cx="3177883" cy="317788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37" name="Google Shape;837;p53"/>
          <p:cNvSpPr/>
          <p:nvPr>
            <p:ph idx="4" type="pic"/>
          </p:nvPr>
        </p:nvSpPr>
        <p:spPr>
          <a:xfrm>
            <a:off x="13662738" y="2801384"/>
            <a:ext cx="3177883" cy="3177883"/>
          </a:xfrm>
          <a:prstGeom prst="ellipse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38" name="Google Shape;838;p53"/>
          <p:cNvSpPr txBox="1"/>
          <p:nvPr>
            <p:ph idx="1" type="body"/>
          </p:nvPr>
        </p:nvSpPr>
        <p:spPr>
          <a:xfrm>
            <a:off x="1402315" y="7435225"/>
            <a:ext cx="3177881" cy="9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9" name="Google Shape;839;p53"/>
          <p:cNvSpPr txBox="1"/>
          <p:nvPr>
            <p:ph idx="5" type="body"/>
          </p:nvPr>
        </p:nvSpPr>
        <p:spPr>
          <a:xfrm>
            <a:off x="7533155" y="7435225"/>
            <a:ext cx="3177881" cy="9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0" name="Google Shape;840;p53"/>
          <p:cNvSpPr txBox="1"/>
          <p:nvPr>
            <p:ph idx="6" type="body"/>
          </p:nvPr>
        </p:nvSpPr>
        <p:spPr>
          <a:xfrm>
            <a:off x="13663816" y="7435225"/>
            <a:ext cx="3177881" cy="9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1" name="Google Shape;841;p53"/>
          <p:cNvSpPr txBox="1"/>
          <p:nvPr>
            <p:ph idx="7" type="body"/>
          </p:nvPr>
        </p:nvSpPr>
        <p:spPr>
          <a:xfrm>
            <a:off x="839608" y="1597726"/>
            <a:ext cx="6177231" cy="5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27777"/>
              </a:lnSpc>
              <a:spcBef>
                <a:spcPts val="1627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2" name="Google Shape;842;p53"/>
          <p:cNvSpPr txBox="1"/>
          <p:nvPr>
            <p:ph idx="8" type="body"/>
          </p:nvPr>
        </p:nvSpPr>
        <p:spPr>
          <a:xfrm>
            <a:off x="839608" y="582862"/>
            <a:ext cx="11623325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384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3" name="Google Shape;843;p53"/>
          <p:cNvSpPr txBox="1"/>
          <p:nvPr>
            <p:ph idx="9" type="body"/>
          </p:nvPr>
        </p:nvSpPr>
        <p:spPr>
          <a:xfrm>
            <a:off x="1402315" y="8571766"/>
            <a:ext cx="3177881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4" name="Google Shape;844;p53"/>
          <p:cNvSpPr txBox="1"/>
          <p:nvPr>
            <p:ph idx="13" type="body"/>
          </p:nvPr>
        </p:nvSpPr>
        <p:spPr>
          <a:xfrm>
            <a:off x="7523195" y="8571766"/>
            <a:ext cx="3177881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5" name="Google Shape;845;p53"/>
          <p:cNvSpPr txBox="1"/>
          <p:nvPr>
            <p:ph idx="14" type="body"/>
          </p:nvPr>
        </p:nvSpPr>
        <p:spPr>
          <a:xfrm>
            <a:off x="13662738" y="8571766"/>
            <a:ext cx="3177881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6" name="Google Shape;846;p53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лайд с фотографией и текстовыми блоками">
  <p:cSld name="2_Слайд с фотографией и текстовыми блоками">
    <p:bg>
      <p:bgPr>
        <a:solidFill>
          <a:srgbClr val="FAFAFA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54"/>
          <p:cNvSpPr/>
          <p:nvPr>
            <p:ph idx="2" type="pic"/>
          </p:nvPr>
        </p:nvSpPr>
        <p:spPr>
          <a:xfrm>
            <a:off x="4960938" y="0"/>
            <a:ext cx="4959350" cy="11160125"/>
          </a:xfrm>
          <a:prstGeom prst="rect">
            <a:avLst/>
          </a:prstGeom>
          <a:noFill/>
          <a:ln>
            <a:noFill/>
          </a:ln>
        </p:spPr>
      </p:sp>
      <p:sp>
        <p:nvSpPr>
          <p:cNvPr id="849" name="Google Shape;849;p54"/>
          <p:cNvSpPr/>
          <p:nvPr/>
        </p:nvSpPr>
        <p:spPr>
          <a:xfrm>
            <a:off x="0" y="0"/>
            <a:ext cx="4960144" cy="111601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54"/>
          <p:cNvSpPr txBox="1"/>
          <p:nvPr/>
        </p:nvSpPr>
        <p:spPr>
          <a:xfrm>
            <a:off x="11251372" y="2985584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(01)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54"/>
          <p:cNvSpPr txBox="1"/>
          <p:nvPr/>
        </p:nvSpPr>
        <p:spPr>
          <a:xfrm>
            <a:off x="11251372" y="4481164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(02)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54"/>
          <p:cNvSpPr txBox="1"/>
          <p:nvPr/>
        </p:nvSpPr>
        <p:spPr>
          <a:xfrm>
            <a:off x="11251372" y="5975639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(03)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54"/>
          <p:cNvSpPr txBox="1"/>
          <p:nvPr/>
        </p:nvSpPr>
        <p:spPr>
          <a:xfrm>
            <a:off x="11251372" y="7457431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(04)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54"/>
          <p:cNvSpPr txBox="1"/>
          <p:nvPr/>
        </p:nvSpPr>
        <p:spPr>
          <a:xfrm>
            <a:off x="11251372" y="8958821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(05)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55" name="Google Shape;855;p54"/>
          <p:cNvGrpSpPr/>
          <p:nvPr/>
        </p:nvGrpSpPr>
        <p:grpSpPr>
          <a:xfrm>
            <a:off x="839788" y="2074684"/>
            <a:ext cx="900000" cy="900000"/>
            <a:chOff x="839788" y="1849509"/>
            <a:chExt cx="900000" cy="900000"/>
          </a:xfrm>
        </p:grpSpPr>
        <p:sp>
          <p:nvSpPr>
            <p:cNvPr id="856" name="Google Shape;856;p54"/>
            <p:cNvSpPr/>
            <p:nvPr/>
          </p:nvSpPr>
          <p:spPr>
            <a:xfrm>
              <a:off x="839788" y="1849509"/>
              <a:ext cx="900000" cy="900000"/>
            </a:xfrm>
            <a:prstGeom prst="ellipse">
              <a:avLst/>
            </a:prstGeom>
            <a:noFill/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57" name="Google Shape;857;p5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63709" y="2069337"/>
              <a:ext cx="652155" cy="46034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8" name="Google Shape;858;p54"/>
          <p:cNvSpPr txBox="1"/>
          <p:nvPr>
            <p:ph idx="1" type="body"/>
          </p:nvPr>
        </p:nvSpPr>
        <p:spPr>
          <a:xfrm>
            <a:off x="12454570" y="3089219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59" name="Google Shape;859;p54"/>
          <p:cNvSpPr txBox="1"/>
          <p:nvPr>
            <p:ph idx="3" type="body"/>
          </p:nvPr>
        </p:nvSpPr>
        <p:spPr>
          <a:xfrm>
            <a:off x="12454570" y="4580315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0" name="Google Shape;860;p54"/>
          <p:cNvSpPr txBox="1"/>
          <p:nvPr>
            <p:ph idx="4" type="body"/>
          </p:nvPr>
        </p:nvSpPr>
        <p:spPr>
          <a:xfrm>
            <a:off x="12454570" y="6071410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1" name="Google Shape;861;p54"/>
          <p:cNvSpPr txBox="1"/>
          <p:nvPr>
            <p:ph idx="5" type="body"/>
          </p:nvPr>
        </p:nvSpPr>
        <p:spPr>
          <a:xfrm>
            <a:off x="12454570" y="7562506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2" name="Google Shape;862;p54"/>
          <p:cNvSpPr txBox="1"/>
          <p:nvPr>
            <p:ph idx="6" type="body"/>
          </p:nvPr>
        </p:nvSpPr>
        <p:spPr>
          <a:xfrm>
            <a:off x="12454570" y="9053601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3" name="Google Shape;863;p54"/>
          <p:cNvSpPr txBox="1"/>
          <p:nvPr>
            <p:ph idx="7" type="body"/>
          </p:nvPr>
        </p:nvSpPr>
        <p:spPr>
          <a:xfrm>
            <a:off x="11251372" y="540339"/>
            <a:ext cx="4792663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4" name="Google Shape;864;p54"/>
          <p:cNvSpPr txBox="1"/>
          <p:nvPr>
            <p:ph idx="8" type="body"/>
          </p:nvPr>
        </p:nvSpPr>
        <p:spPr>
          <a:xfrm>
            <a:off x="839789" y="3242373"/>
            <a:ext cx="4120356" cy="1232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27777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5" name="Google Shape;865;p54"/>
          <p:cNvSpPr txBox="1"/>
          <p:nvPr>
            <p:ph idx="9" type="body"/>
          </p:nvPr>
        </p:nvSpPr>
        <p:spPr>
          <a:xfrm>
            <a:off x="839788" y="5775852"/>
            <a:ext cx="2790066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6" name="Google Shape;866;p54"/>
          <p:cNvSpPr txBox="1"/>
          <p:nvPr>
            <p:ph idx="13" type="body"/>
          </p:nvPr>
        </p:nvSpPr>
        <p:spPr>
          <a:xfrm>
            <a:off x="839788" y="5202111"/>
            <a:ext cx="1254055" cy="5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4000"/>
              <a:buNone/>
              <a:defRPr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7" name="Google Shape;867;p54"/>
          <p:cNvSpPr txBox="1"/>
          <p:nvPr>
            <p:ph idx="14" type="body"/>
          </p:nvPr>
        </p:nvSpPr>
        <p:spPr>
          <a:xfrm>
            <a:off x="839788" y="7392617"/>
            <a:ext cx="2790066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8" name="Google Shape;868;p54"/>
          <p:cNvSpPr txBox="1"/>
          <p:nvPr>
            <p:ph idx="15" type="body"/>
          </p:nvPr>
        </p:nvSpPr>
        <p:spPr>
          <a:xfrm>
            <a:off x="839788" y="6818876"/>
            <a:ext cx="1254055" cy="5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4000"/>
              <a:buNone/>
              <a:defRPr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9" name="Google Shape;869;p54"/>
          <p:cNvSpPr txBox="1"/>
          <p:nvPr>
            <p:ph idx="16" type="body"/>
          </p:nvPr>
        </p:nvSpPr>
        <p:spPr>
          <a:xfrm>
            <a:off x="839788" y="9009382"/>
            <a:ext cx="2790066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400"/>
              <a:buNone/>
              <a:defRPr b="0" i="0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0" name="Google Shape;870;p54"/>
          <p:cNvSpPr txBox="1"/>
          <p:nvPr>
            <p:ph idx="17" type="body"/>
          </p:nvPr>
        </p:nvSpPr>
        <p:spPr>
          <a:xfrm>
            <a:off x="839788" y="8435641"/>
            <a:ext cx="1254055" cy="5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4000"/>
              <a:buNone/>
              <a:defRPr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1" name="Google Shape;871;p54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088">
          <p15:clr>
            <a:srgbClr val="FBAE40"/>
          </p15:clr>
        </p15:guide>
        <p15:guide id="2" pos="3119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Слайд с фотографией и текстовыми блоками">
  <p:cSld name="3_Слайд с фотографией и текстовыми блоками">
    <p:bg>
      <p:bgPr>
        <a:solidFill>
          <a:srgbClr val="FAFAFA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55"/>
          <p:cNvSpPr/>
          <p:nvPr>
            <p:ph idx="2" type="pic"/>
          </p:nvPr>
        </p:nvSpPr>
        <p:spPr>
          <a:xfrm>
            <a:off x="0" y="0"/>
            <a:ext cx="9920288" cy="11160125"/>
          </a:xfrm>
          <a:prstGeom prst="rect">
            <a:avLst/>
          </a:prstGeom>
          <a:noFill/>
          <a:ln>
            <a:noFill/>
          </a:ln>
        </p:spPr>
      </p:sp>
      <p:sp>
        <p:nvSpPr>
          <p:cNvPr id="874" name="Google Shape;874;p55"/>
          <p:cNvSpPr txBox="1"/>
          <p:nvPr/>
        </p:nvSpPr>
        <p:spPr>
          <a:xfrm>
            <a:off x="11251372" y="2985584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(01)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55"/>
          <p:cNvSpPr txBox="1"/>
          <p:nvPr/>
        </p:nvSpPr>
        <p:spPr>
          <a:xfrm>
            <a:off x="11251372" y="4481164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(02)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55"/>
          <p:cNvSpPr txBox="1"/>
          <p:nvPr/>
        </p:nvSpPr>
        <p:spPr>
          <a:xfrm>
            <a:off x="11251372" y="5975639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(03)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55"/>
          <p:cNvSpPr txBox="1"/>
          <p:nvPr/>
        </p:nvSpPr>
        <p:spPr>
          <a:xfrm>
            <a:off x="11251372" y="7457431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(04)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55"/>
          <p:cNvSpPr txBox="1"/>
          <p:nvPr/>
        </p:nvSpPr>
        <p:spPr>
          <a:xfrm>
            <a:off x="11251372" y="8958821"/>
            <a:ext cx="686207" cy="3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</a:pPr>
            <a:r>
              <a:rPr b="0" i="0" lang="ru-RU" sz="18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(05)</a:t>
            </a:r>
            <a:endParaRPr b="0" i="0" sz="1800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55"/>
          <p:cNvSpPr txBox="1"/>
          <p:nvPr>
            <p:ph idx="1" type="body"/>
          </p:nvPr>
        </p:nvSpPr>
        <p:spPr>
          <a:xfrm>
            <a:off x="12454570" y="3089219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737373"/>
              </a:buClr>
              <a:buSzPts val="2400"/>
              <a:buNone/>
              <a:defRPr b="0" i="0" sz="24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0" name="Google Shape;880;p55"/>
          <p:cNvSpPr txBox="1"/>
          <p:nvPr>
            <p:ph idx="3" type="body"/>
          </p:nvPr>
        </p:nvSpPr>
        <p:spPr>
          <a:xfrm>
            <a:off x="12454570" y="4580315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737373"/>
              </a:buClr>
              <a:buSzPts val="2400"/>
              <a:buNone/>
              <a:defRPr b="0" i="0" sz="24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1" name="Google Shape;881;p55"/>
          <p:cNvSpPr txBox="1"/>
          <p:nvPr>
            <p:ph idx="4" type="body"/>
          </p:nvPr>
        </p:nvSpPr>
        <p:spPr>
          <a:xfrm>
            <a:off x="12454570" y="6071410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737373"/>
              </a:buClr>
              <a:buSzPts val="2400"/>
              <a:buNone/>
              <a:defRPr b="0" i="0" sz="24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2" name="Google Shape;882;p55"/>
          <p:cNvSpPr txBox="1"/>
          <p:nvPr>
            <p:ph idx="5" type="body"/>
          </p:nvPr>
        </p:nvSpPr>
        <p:spPr>
          <a:xfrm>
            <a:off x="12454570" y="7562506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737373"/>
              </a:buClr>
              <a:buSzPts val="2400"/>
              <a:buNone/>
              <a:defRPr b="0" i="0" sz="24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3" name="Google Shape;883;p55"/>
          <p:cNvSpPr txBox="1"/>
          <p:nvPr>
            <p:ph idx="6" type="body"/>
          </p:nvPr>
        </p:nvSpPr>
        <p:spPr>
          <a:xfrm>
            <a:off x="12454570" y="9053601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737373"/>
              </a:buClr>
              <a:buSzPts val="2400"/>
              <a:buNone/>
              <a:defRPr b="0" i="0" sz="2400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4" name="Google Shape;884;p55"/>
          <p:cNvSpPr txBox="1"/>
          <p:nvPr>
            <p:ph idx="7" type="body"/>
          </p:nvPr>
        </p:nvSpPr>
        <p:spPr>
          <a:xfrm>
            <a:off x="11251372" y="540339"/>
            <a:ext cx="4792663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5" name="Google Shape;885;p55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088">
          <p15:clr>
            <a:srgbClr val="FBAE40"/>
          </p15:clr>
        </p15:guide>
        <p15:guide id="2" pos="6249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с фотографией и текстовыми блоками">
  <p:cSld name="1_Слайд с фотографией и текстовыми блоками">
    <p:bg>
      <p:bgPr>
        <a:solidFill>
          <a:srgbClr val="FAFAFA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56"/>
          <p:cNvSpPr/>
          <p:nvPr>
            <p:ph idx="2" type="pic"/>
          </p:nvPr>
        </p:nvSpPr>
        <p:spPr>
          <a:xfrm>
            <a:off x="11866571" y="-1"/>
            <a:ext cx="7974001" cy="11160123"/>
          </a:xfrm>
          <a:prstGeom prst="rect">
            <a:avLst/>
          </a:prstGeom>
          <a:noFill/>
          <a:ln>
            <a:noFill/>
          </a:ln>
        </p:spPr>
      </p:sp>
      <p:pic>
        <p:nvPicPr>
          <p:cNvPr id="888" name="Google Shape;88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8" y="3378773"/>
            <a:ext cx="813729" cy="7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p56"/>
          <p:cNvSpPr txBox="1"/>
          <p:nvPr>
            <p:ph idx="1" type="body"/>
          </p:nvPr>
        </p:nvSpPr>
        <p:spPr>
          <a:xfrm>
            <a:off x="839608" y="540339"/>
            <a:ext cx="8996658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0" name="Google Shape;890;p56"/>
          <p:cNvSpPr txBox="1"/>
          <p:nvPr>
            <p:ph idx="3" type="body"/>
          </p:nvPr>
        </p:nvSpPr>
        <p:spPr>
          <a:xfrm>
            <a:off x="2279303" y="3759337"/>
            <a:ext cx="4581525" cy="723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4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1" name="Google Shape;891;p56"/>
          <p:cNvSpPr txBox="1"/>
          <p:nvPr>
            <p:ph idx="4" type="body"/>
          </p:nvPr>
        </p:nvSpPr>
        <p:spPr>
          <a:xfrm>
            <a:off x="2279303" y="3291684"/>
            <a:ext cx="4581525" cy="393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92" name="Google Shape;892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8" y="5147939"/>
            <a:ext cx="813729" cy="7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56"/>
          <p:cNvSpPr txBox="1"/>
          <p:nvPr>
            <p:ph idx="5" type="body"/>
          </p:nvPr>
        </p:nvSpPr>
        <p:spPr>
          <a:xfrm>
            <a:off x="2279303" y="5528503"/>
            <a:ext cx="4581525" cy="723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4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4" name="Google Shape;894;p56"/>
          <p:cNvSpPr txBox="1"/>
          <p:nvPr>
            <p:ph idx="6" type="body"/>
          </p:nvPr>
        </p:nvSpPr>
        <p:spPr>
          <a:xfrm>
            <a:off x="2279303" y="5060850"/>
            <a:ext cx="4581525" cy="393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95" name="Google Shape;895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8" y="6917105"/>
            <a:ext cx="813729" cy="7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6" name="Google Shape;896;p56"/>
          <p:cNvSpPr txBox="1"/>
          <p:nvPr>
            <p:ph idx="7" type="body"/>
          </p:nvPr>
        </p:nvSpPr>
        <p:spPr>
          <a:xfrm>
            <a:off x="2279303" y="7297669"/>
            <a:ext cx="4581525" cy="723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4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7" name="Google Shape;897;p56"/>
          <p:cNvSpPr txBox="1"/>
          <p:nvPr>
            <p:ph idx="8" type="body"/>
          </p:nvPr>
        </p:nvSpPr>
        <p:spPr>
          <a:xfrm>
            <a:off x="2279303" y="6830016"/>
            <a:ext cx="4581525" cy="393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898" name="Google Shape;898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8" y="8686271"/>
            <a:ext cx="813729" cy="77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56"/>
          <p:cNvSpPr txBox="1"/>
          <p:nvPr>
            <p:ph idx="9" type="body"/>
          </p:nvPr>
        </p:nvSpPr>
        <p:spPr>
          <a:xfrm>
            <a:off x="2279303" y="9066835"/>
            <a:ext cx="4581525" cy="723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4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0" name="Google Shape;900;p56"/>
          <p:cNvSpPr txBox="1"/>
          <p:nvPr>
            <p:ph idx="13" type="body"/>
          </p:nvPr>
        </p:nvSpPr>
        <p:spPr>
          <a:xfrm>
            <a:off x="2279303" y="8599182"/>
            <a:ext cx="4581525" cy="3931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1" name="Google Shape;901;p56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474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ищображениями и графикой">
  <p:cSld name="Слайд с ищображениями и графикой">
    <p:bg>
      <p:bgPr>
        <a:solidFill>
          <a:srgbClr val="FAFAFA"/>
        </a:solidFill>
      </p:bgPr>
    </p:bg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57"/>
          <p:cNvGrpSpPr/>
          <p:nvPr/>
        </p:nvGrpSpPr>
        <p:grpSpPr>
          <a:xfrm>
            <a:off x="-2997526" y="6818920"/>
            <a:ext cx="7674268" cy="7028606"/>
            <a:chOff x="-2997526" y="6818920"/>
            <a:chExt cx="7674268" cy="7028606"/>
          </a:xfrm>
        </p:grpSpPr>
        <p:sp>
          <p:nvSpPr>
            <p:cNvPr id="904" name="Google Shape;904;p57"/>
            <p:cNvSpPr/>
            <p:nvPr/>
          </p:nvSpPr>
          <p:spPr>
            <a:xfrm>
              <a:off x="-1675905" y="7817739"/>
              <a:ext cx="5031060" cy="5030721"/>
            </a:xfrm>
            <a:custGeom>
              <a:rect b="b" l="l" r="r" t="t"/>
              <a:pathLst>
                <a:path extrusionOk="0" h="2918159" w="2918356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57"/>
            <p:cNvSpPr/>
            <p:nvPr/>
          </p:nvSpPr>
          <p:spPr>
            <a:xfrm>
              <a:off x="-1675905" y="7817739"/>
              <a:ext cx="5031060" cy="5030721"/>
            </a:xfrm>
            <a:custGeom>
              <a:rect b="b" l="l" r="r" t="t"/>
              <a:pathLst>
                <a:path extrusionOk="0" h="2918159" w="2918356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57"/>
            <p:cNvSpPr/>
            <p:nvPr/>
          </p:nvSpPr>
          <p:spPr>
            <a:xfrm>
              <a:off x="2000619" y="11424423"/>
              <a:ext cx="431553" cy="431524"/>
            </a:xfrm>
            <a:custGeom>
              <a:rect b="b" l="l" r="r" t="t"/>
              <a:pathLst>
                <a:path extrusionOk="0" h="250313" w="250330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57"/>
            <p:cNvSpPr/>
            <p:nvPr/>
          </p:nvSpPr>
          <p:spPr>
            <a:xfrm>
              <a:off x="3216516" y="7362672"/>
              <a:ext cx="697377" cy="697331"/>
            </a:xfrm>
            <a:custGeom>
              <a:rect b="b" l="l" r="r" t="t"/>
              <a:pathLst>
                <a:path extrusionOk="0" h="404499" w="404526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-2338546" y="10217466"/>
              <a:ext cx="231364" cy="231349"/>
            </a:xfrm>
            <a:custGeom>
              <a:rect b="b" l="l" r="r" t="t"/>
              <a:pathLst>
                <a:path extrusionOk="0" h="134198" w="134207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4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-2997526" y="10333140"/>
              <a:ext cx="7674268" cy="16407"/>
            </a:xfrm>
            <a:custGeom>
              <a:rect b="b" l="l" r="r" t="t"/>
              <a:pathLst>
                <a:path extrusionOk="0" h="9517" w="4451596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7"/>
            <p:cNvSpPr/>
            <p:nvPr/>
          </p:nvSpPr>
          <p:spPr>
            <a:xfrm>
              <a:off x="839691" y="6818920"/>
              <a:ext cx="16408" cy="7028606"/>
            </a:xfrm>
            <a:custGeom>
              <a:rect b="b" l="l" r="r" t="t"/>
              <a:pathLst>
                <a:path extrusionOk="0" h="4077068" w="951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1" name="Google Shape;911;p57"/>
          <p:cNvGrpSpPr/>
          <p:nvPr/>
        </p:nvGrpSpPr>
        <p:grpSpPr>
          <a:xfrm>
            <a:off x="17021134" y="-2541463"/>
            <a:ext cx="5127669" cy="5598706"/>
            <a:chOff x="17021134" y="-2541463"/>
            <a:chExt cx="5127669" cy="5598706"/>
          </a:xfrm>
        </p:grpSpPr>
        <p:sp>
          <p:nvSpPr>
            <p:cNvPr id="912" name="Google Shape;912;p57"/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rect b="b" l="l" r="r" t="t"/>
              <a:pathLst>
                <a:path extrusionOk="0" h="2918159" w="2918356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7"/>
            <p:cNvSpPr/>
            <p:nvPr/>
          </p:nvSpPr>
          <p:spPr>
            <a:xfrm rot="5400000">
              <a:off x="17749871" y="-1577161"/>
              <a:ext cx="3670373" cy="3670126"/>
            </a:xfrm>
            <a:custGeom>
              <a:rect b="b" l="l" r="r" t="t"/>
              <a:pathLst>
                <a:path extrusionOk="0" h="2918159" w="2918356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7"/>
            <p:cNvSpPr/>
            <p:nvPr/>
          </p:nvSpPr>
          <p:spPr>
            <a:xfrm rot="5400000">
              <a:off x="18474065" y="1104907"/>
              <a:ext cx="314836" cy="314815"/>
            </a:xfrm>
            <a:custGeom>
              <a:rect b="b" l="l" r="r" t="t"/>
              <a:pathLst>
                <a:path extrusionOk="0" h="250313" w="250330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7"/>
            <p:cNvSpPr/>
            <p:nvPr/>
          </p:nvSpPr>
          <p:spPr>
            <a:xfrm rot="5400000">
              <a:off x="21243363" y="1991962"/>
              <a:ext cx="508766" cy="508732"/>
            </a:xfrm>
            <a:custGeom>
              <a:rect b="b" l="l" r="r" t="t"/>
              <a:pathLst>
                <a:path extrusionOk="0" h="404499" w="404526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7"/>
            <p:cNvSpPr/>
            <p:nvPr/>
          </p:nvSpPr>
          <p:spPr>
            <a:xfrm rot="5400000">
              <a:off x="19500633" y="-2060704"/>
              <a:ext cx="168790" cy="168779"/>
            </a:xfrm>
            <a:custGeom>
              <a:rect b="b" l="l" r="r" t="t"/>
              <a:pathLst>
                <a:path extrusionOk="0" h="134198" w="134207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3175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7"/>
            <p:cNvSpPr/>
            <p:nvPr/>
          </p:nvSpPr>
          <p:spPr>
            <a:xfrm rot="5400000">
              <a:off x="16779691" y="251905"/>
              <a:ext cx="5598706" cy="11969"/>
            </a:xfrm>
            <a:custGeom>
              <a:rect b="b" l="l" r="r" t="t"/>
              <a:pathLst>
                <a:path extrusionOk="0" h="9517" w="4451596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7"/>
            <p:cNvSpPr/>
            <p:nvPr/>
          </p:nvSpPr>
          <p:spPr>
            <a:xfrm rot="5400000">
              <a:off x="19578983" y="-2299899"/>
              <a:ext cx="11971" cy="5127669"/>
            </a:xfrm>
            <a:custGeom>
              <a:rect b="b" l="l" r="r" t="t"/>
              <a:pathLst>
                <a:path extrusionOk="0" h="4077068" w="951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cap="rnd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9" name="Google Shape;919;p57"/>
          <p:cNvSpPr txBox="1"/>
          <p:nvPr>
            <p:ph idx="1" type="body"/>
          </p:nvPr>
        </p:nvSpPr>
        <p:spPr>
          <a:xfrm>
            <a:off x="839608" y="540339"/>
            <a:ext cx="8996658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0" name="Google Shape;920;p57"/>
          <p:cNvSpPr/>
          <p:nvPr>
            <p:ph idx="2" type="pic"/>
          </p:nvPr>
        </p:nvSpPr>
        <p:spPr>
          <a:xfrm>
            <a:off x="5179900" y="3296494"/>
            <a:ext cx="6693599" cy="7028606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57"/>
          <p:cNvSpPr/>
          <p:nvPr>
            <p:ph idx="3" type="pic"/>
          </p:nvPr>
        </p:nvSpPr>
        <p:spPr>
          <a:xfrm>
            <a:off x="12307189" y="3296494"/>
            <a:ext cx="6693599" cy="7028606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57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3255">
          <p15:clr>
            <a:srgbClr val="FBAE40"/>
          </p15:clr>
        </p15:guide>
        <p15:guide id="2" pos="774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ноутбука">
  <p:cSld name="Мокап ноутбука">
    <p:bg>
      <p:bgPr>
        <a:solidFill>
          <a:srgbClr val="FAFAFA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58"/>
          <p:cNvSpPr txBox="1"/>
          <p:nvPr>
            <p:ph type="title"/>
          </p:nvPr>
        </p:nvSpPr>
        <p:spPr>
          <a:xfrm>
            <a:off x="839610" y="571842"/>
            <a:ext cx="18161360" cy="118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rial"/>
              <a:buNone/>
              <a:defRPr b="1" i="0" sz="70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25" name="Google Shape;925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470852" y="2039464"/>
            <a:ext cx="14476200" cy="831611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58"/>
          <p:cNvSpPr/>
          <p:nvPr>
            <p:ph idx="2" type="pic"/>
          </p:nvPr>
        </p:nvSpPr>
        <p:spPr>
          <a:xfrm>
            <a:off x="949961" y="2151380"/>
            <a:ext cx="11607800" cy="7571739"/>
          </a:xfrm>
          <a:prstGeom prst="round2SameRect">
            <a:avLst>
              <a:gd fmla="val 4259" name="adj1"/>
              <a:gd fmla="val 0" name="adj2"/>
            </a:avLst>
          </a:prstGeom>
          <a:noFill/>
          <a:ln>
            <a:noFill/>
          </a:ln>
        </p:spPr>
      </p:sp>
      <p:sp>
        <p:nvSpPr>
          <p:cNvPr id="927" name="Google Shape;927;p58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732">
          <p15:clr>
            <a:srgbClr val="FBAE40"/>
          </p15:clr>
        </p15:guide>
        <p15:guide id="2" pos="6725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Мокап телефона">
  <p:cSld name="1_Мокап телефона">
    <p:bg>
      <p:bgPr>
        <a:solidFill>
          <a:srgbClr val="FAFAFA"/>
        </a:solidFill>
      </p:bgPr>
    </p:bg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59"/>
          <p:cNvSpPr/>
          <p:nvPr/>
        </p:nvSpPr>
        <p:spPr>
          <a:xfrm>
            <a:off x="839788" y="2527002"/>
            <a:ext cx="8143874" cy="77980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30" name="Google Shape;930;p59"/>
          <p:cNvCxnSpPr>
            <a:endCxn id="931" idx="1"/>
          </p:cNvCxnSpPr>
          <p:nvPr/>
        </p:nvCxnSpPr>
        <p:spPr>
          <a:xfrm>
            <a:off x="13697922" y="4391924"/>
            <a:ext cx="12168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931" name="Google Shape;931;p59"/>
          <p:cNvSpPr/>
          <p:nvPr/>
        </p:nvSpPr>
        <p:spPr>
          <a:xfrm>
            <a:off x="14914722" y="3142788"/>
            <a:ext cx="4086066" cy="2498271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59"/>
          <p:cNvSpPr/>
          <p:nvPr/>
        </p:nvSpPr>
        <p:spPr>
          <a:xfrm>
            <a:off x="14914722" y="7198641"/>
            <a:ext cx="4086066" cy="2498271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76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33" name="Google Shape;933;p59"/>
          <p:cNvGrpSpPr/>
          <p:nvPr/>
        </p:nvGrpSpPr>
        <p:grpSpPr>
          <a:xfrm>
            <a:off x="1355454" y="4709496"/>
            <a:ext cx="720000" cy="720000"/>
            <a:chOff x="839607" y="4170092"/>
            <a:chExt cx="720000" cy="720000"/>
          </a:xfrm>
        </p:grpSpPr>
        <p:sp>
          <p:nvSpPr>
            <p:cNvPr id="934" name="Google Shape;934;p59"/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59"/>
            <p:cNvSpPr txBox="1"/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ru-RU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936" name="Google Shape;936;p59"/>
          <p:cNvGrpSpPr/>
          <p:nvPr/>
        </p:nvGrpSpPr>
        <p:grpSpPr>
          <a:xfrm>
            <a:off x="1355454" y="7400043"/>
            <a:ext cx="720000" cy="720000"/>
            <a:chOff x="839607" y="4170092"/>
            <a:chExt cx="720000" cy="720000"/>
          </a:xfrm>
        </p:grpSpPr>
        <p:sp>
          <p:nvSpPr>
            <p:cNvPr id="937" name="Google Shape;937;p59"/>
            <p:cNvSpPr/>
            <p:nvPr/>
          </p:nvSpPr>
          <p:spPr>
            <a:xfrm>
              <a:off x="839607" y="4170092"/>
              <a:ext cx="720000" cy="720000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59"/>
            <p:cNvSpPr txBox="1"/>
            <p:nvPr/>
          </p:nvSpPr>
          <p:spPr>
            <a:xfrm>
              <a:off x="909308" y="4345426"/>
              <a:ext cx="5805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0" i="0" lang="ru-RU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</p:grpSp>
      <p:sp>
        <p:nvSpPr>
          <p:cNvPr id="939" name="Google Shape;939;p59"/>
          <p:cNvSpPr txBox="1"/>
          <p:nvPr/>
        </p:nvSpPr>
        <p:spPr>
          <a:xfrm>
            <a:off x="2812473" y="2410691"/>
            <a:ext cx="184731" cy="5424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40" name="Google Shape;940;p59"/>
          <p:cNvCxnSpPr/>
          <p:nvPr/>
        </p:nvCxnSpPr>
        <p:spPr>
          <a:xfrm>
            <a:off x="1355454" y="3986345"/>
            <a:ext cx="7135993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41" name="Google Shape;941;p59"/>
          <p:cNvCxnSpPr/>
          <p:nvPr/>
        </p:nvCxnSpPr>
        <p:spPr>
          <a:xfrm>
            <a:off x="13698071" y="8447776"/>
            <a:ext cx="1216651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942" name="Google Shape;942;p59"/>
          <p:cNvSpPr txBox="1"/>
          <p:nvPr>
            <p:ph idx="1" type="body"/>
          </p:nvPr>
        </p:nvSpPr>
        <p:spPr>
          <a:xfrm>
            <a:off x="839608" y="586385"/>
            <a:ext cx="11623325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384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3" name="Google Shape;943;p59"/>
          <p:cNvSpPr txBox="1"/>
          <p:nvPr>
            <p:ph idx="2" type="body"/>
          </p:nvPr>
        </p:nvSpPr>
        <p:spPr>
          <a:xfrm>
            <a:off x="1355455" y="3068746"/>
            <a:ext cx="3272530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27777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4" name="Google Shape;944;p59"/>
          <p:cNvSpPr txBox="1"/>
          <p:nvPr>
            <p:ph idx="3" type="body"/>
          </p:nvPr>
        </p:nvSpPr>
        <p:spPr>
          <a:xfrm>
            <a:off x="2438996" y="4851487"/>
            <a:ext cx="3272530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5" name="Google Shape;945;p59"/>
          <p:cNvSpPr txBox="1"/>
          <p:nvPr>
            <p:ph idx="4" type="body"/>
          </p:nvPr>
        </p:nvSpPr>
        <p:spPr>
          <a:xfrm>
            <a:off x="2438996" y="7542034"/>
            <a:ext cx="3272530" cy="4360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33333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6" name="Google Shape;946;p59"/>
          <p:cNvSpPr txBox="1"/>
          <p:nvPr>
            <p:ph idx="5" type="body"/>
          </p:nvPr>
        </p:nvSpPr>
        <p:spPr>
          <a:xfrm>
            <a:off x="2438997" y="5516883"/>
            <a:ext cx="3272530" cy="35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41666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7" name="Google Shape;947;p59"/>
          <p:cNvSpPr txBox="1"/>
          <p:nvPr>
            <p:ph idx="6" type="body"/>
          </p:nvPr>
        </p:nvSpPr>
        <p:spPr>
          <a:xfrm>
            <a:off x="2438996" y="8212516"/>
            <a:ext cx="3272530" cy="35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41666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8" name="Google Shape;948;p59"/>
          <p:cNvSpPr txBox="1"/>
          <p:nvPr>
            <p:ph idx="7" type="body"/>
          </p:nvPr>
        </p:nvSpPr>
        <p:spPr>
          <a:xfrm>
            <a:off x="15311259" y="3341655"/>
            <a:ext cx="3272530" cy="35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41666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49" name="Google Shape;949;p59"/>
          <p:cNvSpPr txBox="1"/>
          <p:nvPr>
            <p:ph idx="8" type="body"/>
          </p:nvPr>
        </p:nvSpPr>
        <p:spPr>
          <a:xfrm>
            <a:off x="15311259" y="7397508"/>
            <a:ext cx="3272530" cy="3557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141666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50" name="Google Shape;950;p59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2 ноута">
  <p:cSld name="Мокап 2 ноута">
    <p:bg>
      <p:bgPr>
        <a:solidFill>
          <a:srgbClr val="FAFAFA"/>
        </a:solidFill>
      </p:bgPr>
    </p:bg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0"/>
          <p:cNvSpPr txBox="1"/>
          <p:nvPr>
            <p:ph type="title"/>
          </p:nvPr>
        </p:nvSpPr>
        <p:spPr>
          <a:xfrm>
            <a:off x="1927225" y="2197442"/>
            <a:ext cx="7172325" cy="118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i="0" sz="6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53" name="Google Shape;953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971676" y="4837449"/>
            <a:ext cx="7872412" cy="45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88" y="1992649"/>
            <a:ext cx="7872412" cy="4522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60"/>
          <p:cNvSpPr txBox="1"/>
          <p:nvPr>
            <p:ph idx="1" type="body"/>
          </p:nvPr>
        </p:nvSpPr>
        <p:spPr>
          <a:xfrm>
            <a:off x="1952985" y="1266826"/>
            <a:ext cx="7146565" cy="8159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3255"/>
              <a:buNone/>
              <a:defRPr sz="325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929"/>
              <a:buNone/>
              <a:defRPr sz="292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6" name="Google Shape;956;p60"/>
          <p:cNvSpPr txBox="1"/>
          <p:nvPr>
            <p:ph idx="2" type="body"/>
          </p:nvPr>
        </p:nvSpPr>
        <p:spPr>
          <a:xfrm>
            <a:off x="10641013" y="7007226"/>
            <a:ext cx="8300130" cy="241617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  <a:defRPr b="0" i="0" sz="2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3255"/>
              <a:buNone/>
              <a:defRPr sz="325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929"/>
              <a:buNone/>
              <a:defRPr sz="292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57" name="Google Shape;957;p60"/>
          <p:cNvSpPr/>
          <p:nvPr>
            <p:ph idx="3" type="pic"/>
          </p:nvPr>
        </p:nvSpPr>
        <p:spPr>
          <a:xfrm>
            <a:off x="2754249" y="4893469"/>
            <a:ext cx="6304026" cy="4129087"/>
          </a:xfrm>
          <a:prstGeom prst="round2SameRect">
            <a:avLst>
              <a:gd fmla="val 4259" name="adj1"/>
              <a:gd fmla="val 0" name="adj2"/>
            </a:avLst>
          </a:prstGeom>
          <a:noFill/>
          <a:ln>
            <a:noFill/>
          </a:ln>
        </p:spPr>
      </p:sp>
      <p:sp>
        <p:nvSpPr>
          <p:cNvPr id="958" name="Google Shape;958;p60"/>
          <p:cNvSpPr/>
          <p:nvPr>
            <p:ph idx="4" type="pic"/>
          </p:nvPr>
        </p:nvSpPr>
        <p:spPr>
          <a:xfrm>
            <a:off x="10697029" y="2061369"/>
            <a:ext cx="6306457" cy="4121717"/>
          </a:xfrm>
          <a:prstGeom prst="round2SameRect">
            <a:avLst>
              <a:gd fmla="val 4259" name="adj1"/>
              <a:gd fmla="val 0" name="adj2"/>
            </a:avLst>
          </a:prstGeom>
          <a:noFill/>
          <a:ln>
            <a:noFill/>
          </a:ln>
        </p:spPr>
      </p:sp>
      <p:sp>
        <p:nvSpPr>
          <p:cNvPr id="959" name="Google Shape;959;p60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732">
          <p15:clr>
            <a:srgbClr val="FBAE40"/>
          </p15:clr>
        </p15:guide>
        <p15:guide id="2" pos="6703">
          <p15:clr>
            <a:srgbClr val="FBAE40"/>
          </p15:clr>
        </p15:guide>
        <p15:guide id="3" pos="121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тремя пунктами без заголовка">
  <p:cSld name="Слайд с тремя пунктами без заголовка">
    <p:bg>
      <p:bgPr>
        <a:solidFill>
          <a:srgbClr val="FAFAFA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"/>
          <p:cNvSpPr/>
          <p:nvPr/>
        </p:nvSpPr>
        <p:spPr>
          <a:xfrm>
            <a:off x="11864974" y="0"/>
            <a:ext cx="7975601" cy="11160125"/>
          </a:xfrm>
          <a:prstGeom prst="homePlate">
            <a:avLst>
              <a:gd fmla="val 0" name="adj"/>
            </a:avLst>
          </a:prstGeom>
          <a:solidFill>
            <a:srgbClr val="009B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6" name="Google Shape;76;p7"/>
          <p:cNvGrpSpPr/>
          <p:nvPr/>
        </p:nvGrpSpPr>
        <p:grpSpPr>
          <a:xfrm rot="-5400000">
            <a:off x="839608" y="2112385"/>
            <a:ext cx="918854" cy="918854"/>
            <a:chOff x="9920288" y="2574488"/>
            <a:chExt cx="918854" cy="918854"/>
          </a:xfrm>
        </p:grpSpPr>
        <p:sp>
          <p:nvSpPr>
            <p:cNvPr id="77" name="Google Shape;77;p7"/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8" name="Google Shape;78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" name="Google Shape;79;p7"/>
          <p:cNvGrpSpPr/>
          <p:nvPr/>
        </p:nvGrpSpPr>
        <p:grpSpPr>
          <a:xfrm rot="-5400000">
            <a:off x="839608" y="4916545"/>
            <a:ext cx="918854" cy="918854"/>
            <a:chOff x="9920288" y="2574488"/>
            <a:chExt cx="918854" cy="918854"/>
          </a:xfrm>
        </p:grpSpPr>
        <p:sp>
          <p:nvSpPr>
            <p:cNvPr id="80" name="Google Shape;80;p7"/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1" name="Google Shape;81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" name="Google Shape;82;p7"/>
          <p:cNvGrpSpPr/>
          <p:nvPr/>
        </p:nvGrpSpPr>
        <p:grpSpPr>
          <a:xfrm rot="-5400000">
            <a:off x="839608" y="7720705"/>
            <a:ext cx="918854" cy="918854"/>
            <a:chOff x="9920288" y="2574488"/>
            <a:chExt cx="918854" cy="918854"/>
          </a:xfrm>
        </p:grpSpPr>
        <p:sp>
          <p:nvSpPr>
            <p:cNvPr id="83" name="Google Shape;83;p7"/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84" name="Google Shape;84;p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" name="Google Shape;85;p7"/>
          <p:cNvSpPr txBox="1"/>
          <p:nvPr>
            <p:ph idx="1" type="body"/>
          </p:nvPr>
        </p:nvSpPr>
        <p:spPr>
          <a:xfrm>
            <a:off x="2310793" y="2029255"/>
            <a:ext cx="7975601" cy="1493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7"/>
          <p:cNvSpPr txBox="1"/>
          <p:nvPr>
            <p:ph idx="2" type="body"/>
          </p:nvPr>
        </p:nvSpPr>
        <p:spPr>
          <a:xfrm>
            <a:off x="2310793" y="4833415"/>
            <a:ext cx="7975601" cy="1493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7"/>
          <p:cNvSpPr txBox="1"/>
          <p:nvPr>
            <p:ph idx="3" type="body"/>
          </p:nvPr>
        </p:nvSpPr>
        <p:spPr>
          <a:xfrm>
            <a:off x="2310793" y="7637575"/>
            <a:ext cx="7975601" cy="14932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7474">
          <p15:clr>
            <a:srgbClr val="FBAE40"/>
          </p15:clr>
        </p15:guide>
        <p15:guide id="2" pos="144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Мокап 2 телефона">
  <p:cSld name="Мокап 2 телефона">
    <p:bg>
      <p:bgPr>
        <a:solidFill>
          <a:srgbClr val="FAFAFA"/>
        </a:solidFill>
      </p:bgPr>
    </p:bg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61"/>
          <p:cNvPicPr preferRelativeResize="0"/>
          <p:nvPr/>
        </p:nvPicPr>
        <p:blipFill rotWithShape="1">
          <a:blip r:embed="rId2">
            <a:alphaModFix/>
          </a:blip>
          <a:srcRect b="0" l="1" r="49973" t="43902"/>
          <a:stretch/>
        </p:blipFill>
        <p:spPr>
          <a:xfrm rot="5400000">
            <a:off x="10339872" y="2708539"/>
            <a:ext cx="9461600" cy="5771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57802" y="2843352"/>
            <a:ext cx="4807336" cy="8357931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61"/>
          <p:cNvSpPr/>
          <p:nvPr>
            <p:ph idx="2" type="pic"/>
          </p:nvPr>
        </p:nvSpPr>
        <p:spPr>
          <a:xfrm flipH="1">
            <a:off x="10803166" y="3014380"/>
            <a:ext cx="3320267" cy="7172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964" name="Google Shape;96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33239" y="835025"/>
            <a:ext cx="4807336" cy="8357931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61"/>
          <p:cNvSpPr/>
          <p:nvPr>
            <p:ph idx="3" type="pic"/>
          </p:nvPr>
        </p:nvSpPr>
        <p:spPr>
          <a:xfrm flipH="1">
            <a:off x="15478603" y="1006053"/>
            <a:ext cx="3320267" cy="71725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966" name="Google Shape;966;p61"/>
          <p:cNvSpPr txBox="1"/>
          <p:nvPr>
            <p:ph type="title"/>
          </p:nvPr>
        </p:nvSpPr>
        <p:spPr>
          <a:xfrm>
            <a:off x="839608" y="534757"/>
            <a:ext cx="11991489" cy="118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0"/>
              <a:buFont typeface="Arial"/>
              <a:buNone/>
              <a:defRPr b="1" i="0" sz="7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7" name="Google Shape;967;p61"/>
          <p:cNvSpPr txBox="1"/>
          <p:nvPr>
            <p:ph idx="1" type="body"/>
          </p:nvPr>
        </p:nvSpPr>
        <p:spPr>
          <a:xfrm>
            <a:off x="839608" y="2167442"/>
            <a:ext cx="8274657" cy="85509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b="0" i="0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3255"/>
              <a:buNone/>
              <a:defRPr sz="3255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929"/>
              <a:buNone/>
              <a:defRPr sz="2929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rgbClr val="888888"/>
              </a:buClr>
              <a:buSzPts val="2603"/>
              <a:buNone/>
              <a:defRPr sz="2603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68" name="Google Shape;968;p61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6703">
          <p15:clr>
            <a:srgbClr val="FBAE40"/>
          </p15:clr>
        </p15:guide>
        <p15:guide id="2" pos="738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цветной графикой">
  <p:cSld name="Слайд с цветной графикой">
    <p:bg>
      <p:bgPr>
        <a:solidFill>
          <a:srgbClr val="FAFAFA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2"/>
          <p:cNvSpPr/>
          <p:nvPr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2"/>
          <p:cNvSpPr/>
          <p:nvPr/>
        </p:nvSpPr>
        <p:spPr>
          <a:xfrm>
            <a:off x="839608" y="2888389"/>
            <a:ext cx="10082392" cy="3334611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2"/>
          <p:cNvSpPr/>
          <p:nvPr/>
        </p:nvSpPr>
        <p:spPr>
          <a:xfrm>
            <a:off x="839608" y="7008382"/>
            <a:ext cx="10082392" cy="3334611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2"/>
          <p:cNvSpPr txBox="1"/>
          <p:nvPr>
            <p:ph idx="1" type="body"/>
          </p:nvPr>
        </p:nvSpPr>
        <p:spPr>
          <a:xfrm>
            <a:off x="839608" y="525267"/>
            <a:ext cx="8996658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4" name="Google Shape;974;p62"/>
          <p:cNvSpPr txBox="1"/>
          <p:nvPr>
            <p:ph idx="2" type="body"/>
          </p:nvPr>
        </p:nvSpPr>
        <p:spPr>
          <a:xfrm>
            <a:off x="12794569" y="7008382"/>
            <a:ext cx="6206398" cy="30321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5" name="Google Shape;975;p62"/>
          <p:cNvSpPr txBox="1"/>
          <p:nvPr>
            <p:ph idx="3" type="body"/>
          </p:nvPr>
        </p:nvSpPr>
        <p:spPr>
          <a:xfrm>
            <a:off x="2692938" y="3486555"/>
            <a:ext cx="7227349" cy="2138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6" name="Google Shape;976;p62"/>
          <p:cNvSpPr txBox="1"/>
          <p:nvPr>
            <p:ph idx="4" type="body"/>
          </p:nvPr>
        </p:nvSpPr>
        <p:spPr>
          <a:xfrm>
            <a:off x="2692938" y="7612507"/>
            <a:ext cx="7227349" cy="2138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977" name="Google Shape;977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22388" y="3541637"/>
            <a:ext cx="900000" cy="9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22388" y="7443622"/>
            <a:ext cx="900000" cy="900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9" name="Google Shape;979;p62"/>
          <p:cNvGrpSpPr/>
          <p:nvPr/>
        </p:nvGrpSpPr>
        <p:grpSpPr>
          <a:xfrm>
            <a:off x="12794569" y="4534145"/>
            <a:ext cx="1689380" cy="1688855"/>
            <a:chOff x="2277379" y="2330397"/>
            <a:chExt cx="692222" cy="692007"/>
          </a:xfrm>
        </p:grpSpPr>
        <p:sp>
          <p:nvSpPr>
            <p:cNvPr id="980" name="Google Shape;980;p62"/>
            <p:cNvSpPr/>
            <p:nvPr/>
          </p:nvSpPr>
          <p:spPr>
            <a:xfrm>
              <a:off x="2277379" y="2330397"/>
              <a:ext cx="692222" cy="692007"/>
            </a:xfrm>
            <a:custGeom>
              <a:rect b="b" l="l" r="r" t="t"/>
              <a:pathLst>
                <a:path extrusionOk="0" h="692007" w="692222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62"/>
            <p:cNvSpPr/>
            <p:nvPr/>
          </p:nvSpPr>
          <p:spPr>
            <a:xfrm>
              <a:off x="2434089" y="2529051"/>
              <a:ext cx="378901" cy="336650"/>
            </a:xfrm>
            <a:custGeom>
              <a:rect b="b" l="l" r="r" t="t"/>
              <a:pathLst>
                <a:path extrusionOk="0" h="336650" w="378901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2" name="Google Shape;982;p62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474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&quot;Студаент в центре&quot;">
  <p:cSld name="Слайд &quot;Студаент в центре&quot;">
    <p:bg>
      <p:bgPr>
        <a:solidFill>
          <a:schemeClr val="dk1"/>
        </a:solidFill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3"/>
          <p:cNvSpPr/>
          <p:nvPr/>
        </p:nvSpPr>
        <p:spPr>
          <a:xfrm>
            <a:off x="11866575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3"/>
          <p:cNvSpPr/>
          <p:nvPr>
            <p:ph idx="2" type="pic"/>
          </p:nvPr>
        </p:nvSpPr>
        <p:spPr>
          <a:xfrm>
            <a:off x="11874601" y="0"/>
            <a:ext cx="7965974" cy="5580062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986" name="Google Shape;986;p63"/>
          <p:cNvCxnSpPr/>
          <p:nvPr/>
        </p:nvCxnSpPr>
        <p:spPr>
          <a:xfrm>
            <a:off x="839608" y="5594350"/>
            <a:ext cx="10153070" cy="0"/>
          </a:xfrm>
          <a:prstGeom prst="straightConnector1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87" name="Google Shape;987;p63"/>
          <p:cNvCxnSpPr/>
          <p:nvPr/>
        </p:nvCxnSpPr>
        <p:spPr>
          <a:xfrm rot="10800000">
            <a:off x="5916143" y="863600"/>
            <a:ext cx="0" cy="9461500"/>
          </a:xfrm>
          <a:prstGeom prst="straightConnector1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988" name="Google Shape;988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94569" y="6259125"/>
            <a:ext cx="900000" cy="9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63"/>
          <p:cNvSpPr txBox="1"/>
          <p:nvPr/>
        </p:nvSpPr>
        <p:spPr>
          <a:xfrm>
            <a:off x="4920978" y="5324313"/>
            <a:ext cx="1990331" cy="5400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6000" lIns="0" spcFirstLastPara="1" rIns="0" wrap="square" tIns="3600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Font typeface="Arial"/>
              <a:buNone/>
            </a:pPr>
            <a:r>
              <a:rPr b="0" i="0" lang="ru-RU" sz="30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Студент</a:t>
            </a:r>
            <a:endParaRPr/>
          </a:p>
        </p:txBody>
      </p:sp>
      <p:grpSp>
        <p:nvGrpSpPr>
          <p:cNvPr id="990" name="Google Shape;990;p63"/>
          <p:cNvGrpSpPr/>
          <p:nvPr/>
        </p:nvGrpSpPr>
        <p:grpSpPr>
          <a:xfrm>
            <a:off x="839608" y="876948"/>
            <a:ext cx="4011302" cy="4022752"/>
            <a:chOff x="-3162653" y="4797541"/>
            <a:chExt cx="694722" cy="696705"/>
          </a:xfrm>
        </p:grpSpPr>
        <p:sp>
          <p:nvSpPr>
            <p:cNvPr id="991" name="Google Shape;991;p63"/>
            <p:cNvSpPr/>
            <p:nvPr/>
          </p:nvSpPr>
          <p:spPr>
            <a:xfrm>
              <a:off x="-2815292" y="4797541"/>
              <a:ext cx="347361" cy="348347"/>
            </a:xfrm>
            <a:custGeom>
              <a:rect b="b" l="l" r="r" t="t"/>
              <a:pathLst>
                <a:path extrusionOk="0" h="348347" w="347361">
                  <a:moveTo>
                    <a:pt x="0" y="325379"/>
                  </a:moveTo>
                  <a:cubicBezTo>
                    <a:pt x="0" y="325379"/>
                    <a:pt x="210210" y="-61177"/>
                    <a:pt x="322457" y="8374"/>
                  </a:cubicBezTo>
                  <a:cubicBezTo>
                    <a:pt x="374905" y="40871"/>
                    <a:pt x="335027" y="217118"/>
                    <a:pt x="289967" y="348348"/>
                  </a:cubicBezTo>
                </a:path>
              </a:pathLst>
            </a:custGeom>
            <a:noFill/>
            <a:ln cap="flat" cmpd="sng" w="25400">
              <a:solidFill>
                <a:srgbClr val="DB44E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63"/>
            <p:cNvSpPr/>
            <p:nvPr/>
          </p:nvSpPr>
          <p:spPr>
            <a:xfrm>
              <a:off x="-2815292" y="5145889"/>
              <a:ext cx="347361" cy="348357"/>
            </a:xfrm>
            <a:custGeom>
              <a:rect b="b" l="l" r="r" t="t"/>
              <a:pathLst>
                <a:path extrusionOk="0" h="348357" w="347361">
                  <a:moveTo>
                    <a:pt x="0" y="22969"/>
                  </a:moveTo>
                  <a:cubicBezTo>
                    <a:pt x="0" y="22969"/>
                    <a:pt x="210175" y="409571"/>
                    <a:pt x="322457" y="339974"/>
                  </a:cubicBezTo>
                  <a:cubicBezTo>
                    <a:pt x="374905" y="307477"/>
                    <a:pt x="335027" y="131230"/>
                    <a:pt x="289967" y="0"/>
                  </a:cubicBezTo>
                </a:path>
              </a:pathLst>
            </a:custGeom>
            <a:noFill/>
            <a:ln cap="flat" cmpd="sng" w="25400">
              <a:solidFill>
                <a:srgbClr val="DB44E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63"/>
            <p:cNvSpPr/>
            <p:nvPr/>
          </p:nvSpPr>
          <p:spPr>
            <a:xfrm>
              <a:off x="-3105260" y="4831910"/>
              <a:ext cx="579934" cy="313979"/>
            </a:xfrm>
            <a:custGeom>
              <a:rect b="b" l="l" r="r" t="t"/>
              <a:pathLst>
                <a:path extrusionOk="0" h="313979" w="579934">
                  <a:moveTo>
                    <a:pt x="0" y="313979"/>
                  </a:moveTo>
                  <a:cubicBezTo>
                    <a:pt x="27449" y="236142"/>
                    <a:pt x="58014" y="175384"/>
                    <a:pt x="88684" y="127973"/>
                  </a:cubicBezTo>
                  <a:cubicBezTo>
                    <a:pt x="199076" y="-42658"/>
                    <a:pt x="380857" y="-42658"/>
                    <a:pt x="491249" y="127973"/>
                  </a:cubicBezTo>
                  <a:cubicBezTo>
                    <a:pt x="521920" y="175384"/>
                    <a:pt x="552484" y="236142"/>
                    <a:pt x="579934" y="313979"/>
                  </a:cubicBezTo>
                </a:path>
              </a:pathLst>
            </a:custGeom>
            <a:noFill/>
            <a:ln cap="flat" cmpd="sng" w="25400">
              <a:solidFill>
                <a:srgbClr val="DB44E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63"/>
            <p:cNvSpPr/>
            <p:nvPr/>
          </p:nvSpPr>
          <p:spPr>
            <a:xfrm>
              <a:off x="-3162653" y="4797541"/>
              <a:ext cx="347361" cy="348347"/>
            </a:xfrm>
            <a:custGeom>
              <a:rect b="b" l="l" r="r" t="t"/>
              <a:pathLst>
                <a:path extrusionOk="0" h="348347" w="347361">
                  <a:moveTo>
                    <a:pt x="347362" y="325380"/>
                  </a:moveTo>
                  <a:cubicBezTo>
                    <a:pt x="347362" y="325380"/>
                    <a:pt x="137187" y="-61177"/>
                    <a:pt x="24904" y="8374"/>
                  </a:cubicBezTo>
                  <a:cubicBezTo>
                    <a:pt x="-27544" y="40871"/>
                    <a:pt x="12334" y="217118"/>
                    <a:pt x="57395" y="348348"/>
                  </a:cubicBezTo>
                </a:path>
              </a:pathLst>
            </a:custGeom>
            <a:noFill/>
            <a:ln cap="flat" cmpd="sng" w="25400">
              <a:solidFill>
                <a:srgbClr val="DB44E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63"/>
            <p:cNvSpPr/>
            <p:nvPr/>
          </p:nvSpPr>
          <p:spPr>
            <a:xfrm>
              <a:off x="-3105260" y="5145889"/>
              <a:ext cx="579934" cy="313978"/>
            </a:xfrm>
            <a:custGeom>
              <a:rect b="b" l="l" r="r" t="t"/>
              <a:pathLst>
                <a:path extrusionOk="0" h="313978" w="579934">
                  <a:moveTo>
                    <a:pt x="0" y="0"/>
                  </a:moveTo>
                  <a:cubicBezTo>
                    <a:pt x="27449" y="77836"/>
                    <a:pt x="58014" y="138595"/>
                    <a:pt x="88684" y="186005"/>
                  </a:cubicBezTo>
                  <a:cubicBezTo>
                    <a:pt x="199076" y="356636"/>
                    <a:pt x="380857" y="356636"/>
                    <a:pt x="491249" y="186005"/>
                  </a:cubicBezTo>
                  <a:cubicBezTo>
                    <a:pt x="521920" y="138595"/>
                    <a:pt x="552484" y="77836"/>
                    <a:pt x="579934" y="0"/>
                  </a:cubicBezTo>
                </a:path>
              </a:pathLst>
            </a:custGeom>
            <a:noFill/>
            <a:ln cap="flat" cmpd="sng" w="25400">
              <a:solidFill>
                <a:srgbClr val="DB44E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63"/>
            <p:cNvSpPr/>
            <p:nvPr/>
          </p:nvSpPr>
          <p:spPr>
            <a:xfrm>
              <a:off x="-3162653" y="5145889"/>
              <a:ext cx="347361" cy="348357"/>
            </a:xfrm>
            <a:custGeom>
              <a:rect b="b" l="l" r="r" t="t"/>
              <a:pathLst>
                <a:path extrusionOk="0" h="348357" w="347361">
                  <a:moveTo>
                    <a:pt x="347362" y="22968"/>
                  </a:moveTo>
                  <a:cubicBezTo>
                    <a:pt x="347362" y="22968"/>
                    <a:pt x="137187" y="409571"/>
                    <a:pt x="24904" y="339974"/>
                  </a:cubicBezTo>
                  <a:cubicBezTo>
                    <a:pt x="-27544" y="307477"/>
                    <a:pt x="12334" y="131230"/>
                    <a:pt x="57395" y="0"/>
                  </a:cubicBezTo>
                </a:path>
              </a:pathLst>
            </a:custGeom>
            <a:noFill/>
            <a:ln cap="flat" cmpd="sng" w="25400">
              <a:solidFill>
                <a:srgbClr val="DB44E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63"/>
            <p:cNvSpPr/>
            <p:nvPr/>
          </p:nvSpPr>
          <p:spPr>
            <a:xfrm>
              <a:off x="-2978341" y="4888909"/>
              <a:ext cx="22860" cy="22741"/>
            </a:xfrm>
            <a:custGeom>
              <a:rect b="b" l="l" r="r" t="t"/>
              <a:pathLst>
                <a:path extrusionOk="0" h="22741" w="22860">
                  <a:moveTo>
                    <a:pt x="11430" y="22742"/>
                  </a:moveTo>
                  <a:cubicBezTo>
                    <a:pt x="17742" y="22742"/>
                    <a:pt x="22860" y="17650"/>
                    <a:pt x="22860" y="11371"/>
                  </a:cubicBezTo>
                  <a:cubicBezTo>
                    <a:pt x="22860" y="5090"/>
                    <a:pt x="17742" y="0"/>
                    <a:pt x="11430" y="0"/>
                  </a:cubicBezTo>
                  <a:cubicBezTo>
                    <a:pt x="5117" y="0"/>
                    <a:pt x="0" y="5090"/>
                    <a:pt x="0" y="11371"/>
                  </a:cubicBezTo>
                  <a:cubicBezTo>
                    <a:pt x="0" y="17650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5400">
              <a:solidFill>
                <a:srgbClr val="DB44E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63"/>
            <p:cNvSpPr/>
            <p:nvPr/>
          </p:nvSpPr>
          <p:spPr>
            <a:xfrm>
              <a:off x="-2675065" y="5383159"/>
              <a:ext cx="22860" cy="22741"/>
            </a:xfrm>
            <a:custGeom>
              <a:rect b="b" l="l" r="r" t="t"/>
              <a:pathLst>
                <a:path extrusionOk="0" h="22741" w="22860">
                  <a:moveTo>
                    <a:pt x="11430" y="22742"/>
                  </a:moveTo>
                  <a:cubicBezTo>
                    <a:pt x="17742" y="22742"/>
                    <a:pt x="22860" y="17651"/>
                    <a:pt x="22860" y="11371"/>
                  </a:cubicBezTo>
                  <a:cubicBezTo>
                    <a:pt x="22860" y="5091"/>
                    <a:pt x="17742" y="0"/>
                    <a:pt x="11430" y="0"/>
                  </a:cubicBezTo>
                  <a:cubicBezTo>
                    <a:pt x="5117" y="0"/>
                    <a:pt x="0" y="5091"/>
                    <a:pt x="0" y="11371"/>
                  </a:cubicBezTo>
                  <a:cubicBezTo>
                    <a:pt x="0" y="17651"/>
                    <a:pt x="5117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5400">
              <a:solidFill>
                <a:srgbClr val="DB44E8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9" name="Google Shape;999;p63"/>
          <p:cNvGrpSpPr/>
          <p:nvPr/>
        </p:nvGrpSpPr>
        <p:grpSpPr>
          <a:xfrm>
            <a:off x="839608" y="6259125"/>
            <a:ext cx="4011388" cy="4065975"/>
            <a:chOff x="-3162745" y="5662122"/>
            <a:chExt cx="694737" cy="704191"/>
          </a:xfrm>
        </p:grpSpPr>
        <p:sp>
          <p:nvSpPr>
            <p:cNvPr id="1000" name="Google Shape;1000;p63"/>
            <p:cNvSpPr/>
            <p:nvPr/>
          </p:nvSpPr>
          <p:spPr>
            <a:xfrm>
              <a:off x="-3162745" y="6013659"/>
              <a:ext cx="694737" cy="176332"/>
            </a:xfrm>
            <a:custGeom>
              <a:rect b="b" l="l" r="r" t="t"/>
              <a:pathLst>
                <a:path extrusionOk="0" h="176332" w="694737">
                  <a:moveTo>
                    <a:pt x="694737" y="123382"/>
                  </a:moveTo>
                  <a:cubicBezTo>
                    <a:pt x="694737" y="81746"/>
                    <a:pt x="521044" y="45313"/>
                    <a:pt x="347386" y="0"/>
                  </a:cubicBezTo>
                  <a:cubicBezTo>
                    <a:pt x="173693" y="45360"/>
                    <a:pt x="0" y="81746"/>
                    <a:pt x="0" y="123382"/>
                  </a:cubicBezTo>
                  <a:cubicBezTo>
                    <a:pt x="0" y="158698"/>
                    <a:pt x="192915" y="176332"/>
                    <a:pt x="347246" y="176332"/>
                  </a:cubicBezTo>
                  <a:cubicBezTo>
                    <a:pt x="347246" y="176332"/>
                    <a:pt x="694703" y="174001"/>
                    <a:pt x="694703" y="123382"/>
                  </a:cubicBezTo>
                  <a:lnTo>
                    <a:pt x="694737" y="123382"/>
                  </a:lnTo>
                  <a:close/>
                </a:path>
              </a:pathLst>
            </a:custGeom>
            <a:noFill/>
            <a:ln cap="flat" cmpd="sng" w="254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63"/>
            <p:cNvSpPr/>
            <p:nvPr/>
          </p:nvSpPr>
          <p:spPr>
            <a:xfrm>
              <a:off x="-3162745" y="5838454"/>
              <a:ext cx="694737" cy="176322"/>
            </a:xfrm>
            <a:custGeom>
              <a:rect b="b" l="l" r="r" t="t"/>
              <a:pathLst>
                <a:path extrusionOk="0" h="176322" w="694737">
                  <a:moveTo>
                    <a:pt x="694737" y="52940"/>
                  </a:moveTo>
                  <a:cubicBezTo>
                    <a:pt x="694737" y="94576"/>
                    <a:pt x="521044" y="131010"/>
                    <a:pt x="347386" y="176323"/>
                  </a:cubicBezTo>
                  <a:cubicBezTo>
                    <a:pt x="173693" y="131010"/>
                    <a:pt x="0" y="94576"/>
                    <a:pt x="0" y="52940"/>
                  </a:cubicBezTo>
                  <a:cubicBezTo>
                    <a:pt x="0" y="17625"/>
                    <a:pt x="192915" y="0"/>
                    <a:pt x="347246" y="0"/>
                  </a:cubicBezTo>
                  <a:cubicBezTo>
                    <a:pt x="347246" y="0"/>
                    <a:pt x="694703" y="2322"/>
                    <a:pt x="694703" y="52940"/>
                  </a:cubicBezTo>
                  <a:lnTo>
                    <a:pt x="694737" y="52940"/>
                  </a:lnTo>
                  <a:close/>
                </a:path>
              </a:pathLst>
            </a:custGeom>
            <a:noFill/>
            <a:ln cap="flat" cmpd="sng" w="254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63"/>
            <p:cNvSpPr/>
            <p:nvPr/>
          </p:nvSpPr>
          <p:spPr>
            <a:xfrm>
              <a:off x="-3162745" y="5662122"/>
              <a:ext cx="694703" cy="352607"/>
            </a:xfrm>
            <a:custGeom>
              <a:rect b="b" l="l" r="r" t="t"/>
              <a:pathLst>
                <a:path extrusionOk="0" h="352607" w="694703">
                  <a:moveTo>
                    <a:pt x="0" y="105890"/>
                  </a:moveTo>
                  <a:cubicBezTo>
                    <a:pt x="0" y="189172"/>
                    <a:pt x="173693" y="262030"/>
                    <a:pt x="347351" y="352608"/>
                  </a:cubicBezTo>
                  <a:cubicBezTo>
                    <a:pt x="521010" y="261983"/>
                    <a:pt x="694703" y="189172"/>
                    <a:pt x="694703" y="105890"/>
                  </a:cubicBezTo>
                  <a:cubicBezTo>
                    <a:pt x="694703" y="35268"/>
                    <a:pt x="501788" y="0"/>
                    <a:pt x="347457" y="0"/>
                  </a:cubicBezTo>
                  <a:cubicBezTo>
                    <a:pt x="347457" y="0"/>
                    <a:pt x="0" y="4700"/>
                    <a:pt x="0" y="105890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63"/>
            <p:cNvSpPr/>
            <p:nvPr/>
          </p:nvSpPr>
          <p:spPr>
            <a:xfrm>
              <a:off x="-3162745" y="6013706"/>
              <a:ext cx="694737" cy="352607"/>
            </a:xfrm>
            <a:custGeom>
              <a:rect b="b" l="l" r="r" t="t"/>
              <a:pathLst>
                <a:path extrusionOk="0" h="352607" w="694737">
                  <a:moveTo>
                    <a:pt x="694737" y="246717"/>
                  </a:moveTo>
                  <a:cubicBezTo>
                    <a:pt x="694737" y="163445"/>
                    <a:pt x="521044" y="90587"/>
                    <a:pt x="347386" y="0"/>
                  </a:cubicBezTo>
                  <a:cubicBezTo>
                    <a:pt x="173693" y="90587"/>
                    <a:pt x="0" y="163445"/>
                    <a:pt x="0" y="246717"/>
                  </a:cubicBezTo>
                  <a:cubicBezTo>
                    <a:pt x="0" y="317349"/>
                    <a:pt x="192915" y="352608"/>
                    <a:pt x="347246" y="352608"/>
                  </a:cubicBezTo>
                  <a:cubicBezTo>
                    <a:pt x="347246" y="352608"/>
                    <a:pt x="694703" y="347908"/>
                    <a:pt x="694703" y="246717"/>
                  </a:cubicBezTo>
                  <a:lnTo>
                    <a:pt x="694737" y="246717"/>
                  </a:lnTo>
                  <a:close/>
                </a:path>
              </a:pathLst>
            </a:custGeom>
            <a:noFill/>
            <a:ln cap="flat" cmpd="sng" w="254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63"/>
            <p:cNvSpPr/>
            <p:nvPr/>
          </p:nvSpPr>
          <p:spPr>
            <a:xfrm>
              <a:off x="-3033205" y="5671218"/>
              <a:ext cx="22859" cy="22741"/>
            </a:xfrm>
            <a:custGeom>
              <a:rect b="b" l="l" r="r" t="t"/>
              <a:pathLst>
                <a:path extrusionOk="0" h="22741" w="22859">
                  <a:moveTo>
                    <a:pt x="11430" y="22741"/>
                  </a:moveTo>
                  <a:cubicBezTo>
                    <a:pt x="17743" y="22741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54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63"/>
            <p:cNvSpPr/>
            <p:nvPr/>
          </p:nvSpPr>
          <p:spPr>
            <a:xfrm>
              <a:off x="-2905189" y="5825861"/>
              <a:ext cx="22860" cy="22741"/>
            </a:xfrm>
            <a:custGeom>
              <a:rect b="b" l="l" r="r" t="t"/>
              <a:pathLst>
                <a:path extrusionOk="0" h="22741" w="22860">
                  <a:moveTo>
                    <a:pt x="11430" y="22741"/>
                  </a:moveTo>
                  <a:cubicBezTo>
                    <a:pt x="17742" y="22741"/>
                    <a:pt x="22860" y="17653"/>
                    <a:pt x="22860" y="11371"/>
                  </a:cubicBezTo>
                  <a:cubicBezTo>
                    <a:pt x="22860" y="5088"/>
                    <a:pt x="17742" y="0"/>
                    <a:pt x="11430" y="0"/>
                  </a:cubicBezTo>
                  <a:cubicBezTo>
                    <a:pt x="5117" y="0"/>
                    <a:pt x="0" y="5088"/>
                    <a:pt x="0" y="11371"/>
                  </a:cubicBezTo>
                  <a:cubicBezTo>
                    <a:pt x="0" y="17653"/>
                    <a:pt x="5117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54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63"/>
            <p:cNvSpPr/>
            <p:nvPr/>
          </p:nvSpPr>
          <p:spPr>
            <a:xfrm>
              <a:off x="-2697925" y="6173655"/>
              <a:ext cx="22860" cy="22741"/>
            </a:xfrm>
            <a:custGeom>
              <a:rect b="b" l="l" r="r" t="t"/>
              <a:pathLst>
                <a:path extrusionOk="0" h="22741" w="22860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54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63"/>
            <p:cNvSpPr/>
            <p:nvPr/>
          </p:nvSpPr>
          <p:spPr>
            <a:xfrm>
              <a:off x="-3033205" y="6335272"/>
              <a:ext cx="22859" cy="22741"/>
            </a:xfrm>
            <a:custGeom>
              <a:rect b="b" l="l" r="r" t="t"/>
              <a:pathLst>
                <a:path extrusionOk="0" h="22741" w="22859">
                  <a:moveTo>
                    <a:pt x="11430" y="22742"/>
                  </a:moveTo>
                  <a:cubicBezTo>
                    <a:pt x="17743" y="22742"/>
                    <a:pt x="22860" y="17653"/>
                    <a:pt x="22860" y="11371"/>
                  </a:cubicBezTo>
                  <a:cubicBezTo>
                    <a:pt x="22860" y="5088"/>
                    <a:pt x="17743" y="0"/>
                    <a:pt x="11430" y="0"/>
                  </a:cubicBezTo>
                  <a:cubicBezTo>
                    <a:pt x="5118" y="0"/>
                    <a:pt x="0" y="5088"/>
                    <a:pt x="0" y="11371"/>
                  </a:cubicBezTo>
                  <a:cubicBezTo>
                    <a:pt x="0" y="17653"/>
                    <a:pt x="5118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5400">
              <a:solidFill>
                <a:schemeClr val="accent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p63"/>
          <p:cNvGrpSpPr/>
          <p:nvPr/>
        </p:nvGrpSpPr>
        <p:grpSpPr>
          <a:xfrm>
            <a:off x="6987693" y="6259235"/>
            <a:ext cx="4004985" cy="4065865"/>
            <a:chOff x="-2278729" y="5661811"/>
            <a:chExt cx="693628" cy="704172"/>
          </a:xfrm>
        </p:grpSpPr>
        <p:sp>
          <p:nvSpPr>
            <p:cNvPr id="1009" name="Google Shape;1009;p63"/>
            <p:cNvSpPr/>
            <p:nvPr/>
          </p:nvSpPr>
          <p:spPr>
            <a:xfrm>
              <a:off x="-2218452" y="5661811"/>
              <a:ext cx="574197" cy="704172"/>
            </a:xfrm>
            <a:custGeom>
              <a:rect b="b" l="l" r="r" t="t"/>
              <a:pathLst>
                <a:path extrusionOk="0" h="704172" w="574197">
                  <a:moveTo>
                    <a:pt x="548447" y="651070"/>
                  </a:moveTo>
                  <a:cubicBezTo>
                    <a:pt x="613988" y="548420"/>
                    <a:pt x="550104" y="331352"/>
                    <a:pt x="405772" y="166229"/>
                  </a:cubicBezTo>
                  <a:cubicBezTo>
                    <a:pt x="261430" y="1106"/>
                    <a:pt x="91294" y="-49538"/>
                    <a:pt x="25753" y="53109"/>
                  </a:cubicBezTo>
                  <a:cubicBezTo>
                    <a:pt x="-39789" y="155749"/>
                    <a:pt x="24086" y="372817"/>
                    <a:pt x="168428" y="537940"/>
                  </a:cubicBezTo>
                  <a:cubicBezTo>
                    <a:pt x="312760" y="703062"/>
                    <a:pt x="482905" y="753710"/>
                    <a:pt x="548447" y="651070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63"/>
            <p:cNvSpPr/>
            <p:nvPr/>
          </p:nvSpPr>
          <p:spPr>
            <a:xfrm>
              <a:off x="-2276196" y="5667973"/>
              <a:ext cx="689705" cy="691674"/>
            </a:xfrm>
            <a:custGeom>
              <a:rect b="b" l="l" r="r" t="t"/>
              <a:pathLst>
                <a:path extrusionOk="0" h="691674" w="689705">
                  <a:moveTo>
                    <a:pt x="431844" y="644642"/>
                  </a:moveTo>
                  <a:cubicBezTo>
                    <a:pt x="616096" y="548540"/>
                    <a:pt x="726510" y="336854"/>
                    <a:pt x="678466" y="171826"/>
                  </a:cubicBezTo>
                  <a:cubicBezTo>
                    <a:pt x="630422" y="6798"/>
                    <a:pt x="442112" y="-49070"/>
                    <a:pt x="257861" y="47032"/>
                  </a:cubicBezTo>
                  <a:cubicBezTo>
                    <a:pt x="73609" y="143134"/>
                    <a:pt x="-36805" y="354820"/>
                    <a:pt x="11239" y="519848"/>
                  </a:cubicBezTo>
                  <a:cubicBezTo>
                    <a:pt x="59284" y="684876"/>
                    <a:pt x="247593" y="740744"/>
                    <a:pt x="431844" y="644642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63"/>
            <p:cNvSpPr/>
            <p:nvPr/>
          </p:nvSpPr>
          <p:spPr>
            <a:xfrm>
              <a:off x="-2278729" y="6165203"/>
              <a:ext cx="22860" cy="22741"/>
            </a:xfrm>
            <a:custGeom>
              <a:rect b="b" l="l" r="r" t="t"/>
              <a:pathLst>
                <a:path extrusionOk="0" h="22741" w="22860">
                  <a:moveTo>
                    <a:pt x="11430" y="22741"/>
                  </a:moveTo>
                  <a:cubicBezTo>
                    <a:pt x="17745" y="22741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1"/>
                    <a:pt x="11430" y="22741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63"/>
            <p:cNvSpPr/>
            <p:nvPr/>
          </p:nvSpPr>
          <p:spPr>
            <a:xfrm>
              <a:off x="-1607960" y="5829623"/>
              <a:ext cx="22859" cy="22741"/>
            </a:xfrm>
            <a:custGeom>
              <a:rect b="b" l="l" r="r" t="t"/>
              <a:pathLst>
                <a:path extrusionOk="0" h="22741" w="22859">
                  <a:moveTo>
                    <a:pt x="11430" y="22742"/>
                  </a:moveTo>
                  <a:cubicBezTo>
                    <a:pt x="17745" y="22742"/>
                    <a:pt x="22860" y="17653"/>
                    <a:pt x="22860" y="11371"/>
                  </a:cubicBezTo>
                  <a:cubicBezTo>
                    <a:pt x="22860" y="5088"/>
                    <a:pt x="17745" y="0"/>
                    <a:pt x="11430" y="0"/>
                  </a:cubicBezTo>
                  <a:cubicBezTo>
                    <a:pt x="5115" y="0"/>
                    <a:pt x="0" y="5088"/>
                    <a:pt x="0" y="11371"/>
                  </a:cubicBezTo>
                  <a:cubicBezTo>
                    <a:pt x="0" y="17653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5400">
              <a:solidFill>
                <a:schemeClr val="accent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3" name="Google Shape;1013;p63"/>
          <p:cNvGrpSpPr/>
          <p:nvPr/>
        </p:nvGrpSpPr>
        <p:grpSpPr>
          <a:xfrm>
            <a:off x="6944844" y="875398"/>
            <a:ext cx="4047834" cy="4025853"/>
            <a:chOff x="-2281873" y="4797943"/>
            <a:chExt cx="701049" cy="697242"/>
          </a:xfrm>
        </p:grpSpPr>
        <p:sp>
          <p:nvSpPr>
            <p:cNvPr id="1014" name="Google Shape;1014;p63"/>
            <p:cNvSpPr/>
            <p:nvPr/>
          </p:nvSpPr>
          <p:spPr>
            <a:xfrm>
              <a:off x="-2100517" y="4797943"/>
              <a:ext cx="338337" cy="697212"/>
            </a:xfrm>
            <a:custGeom>
              <a:rect b="b" l="l" r="r" t="t"/>
              <a:pathLst>
                <a:path extrusionOk="0" h="697212" w="338337">
                  <a:moveTo>
                    <a:pt x="169164" y="697212"/>
                  </a:moveTo>
                  <a:cubicBezTo>
                    <a:pt x="262595" y="697212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6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2"/>
                    <a:pt x="169164" y="697212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63"/>
            <p:cNvSpPr/>
            <p:nvPr/>
          </p:nvSpPr>
          <p:spPr>
            <a:xfrm>
              <a:off x="-1919161" y="4797973"/>
              <a:ext cx="338337" cy="697212"/>
            </a:xfrm>
            <a:custGeom>
              <a:rect b="b" l="l" r="r" t="t"/>
              <a:pathLst>
                <a:path extrusionOk="0" h="697212" w="338337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63"/>
            <p:cNvSpPr/>
            <p:nvPr/>
          </p:nvSpPr>
          <p:spPr>
            <a:xfrm>
              <a:off x="-2281873" y="4797943"/>
              <a:ext cx="338337" cy="697213"/>
            </a:xfrm>
            <a:custGeom>
              <a:rect b="b" l="l" r="r" t="t"/>
              <a:pathLst>
                <a:path extrusionOk="0" h="697213" w="338337">
                  <a:moveTo>
                    <a:pt x="169174" y="697213"/>
                  </a:moveTo>
                  <a:cubicBezTo>
                    <a:pt x="262595" y="697213"/>
                    <a:pt x="338338" y="541136"/>
                    <a:pt x="338338" y="348606"/>
                  </a:cubicBezTo>
                  <a:cubicBezTo>
                    <a:pt x="338338" y="156076"/>
                    <a:pt x="262595" y="0"/>
                    <a:pt x="169174" y="0"/>
                  </a:cubicBezTo>
                  <a:cubicBezTo>
                    <a:pt x="75743" y="0"/>
                    <a:pt x="0" y="156076"/>
                    <a:pt x="0" y="348606"/>
                  </a:cubicBezTo>
                  <a:cubicBezTo>
                    <a:pt x="0" y="541136"/>
                    <a:pt x="75743" y="697213"/>
                    <a:pt x="169174" y="697213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63"/>
            <p:cNvSpPr/>
            <p:nvPr/>
          </p:nvSpPr>
          <p:spPr>
            <a:xfrm>
              <a:off x="-2102641" y="5019295"/>
              <a:ext cx="22860" cy="22741"/>
            </a:xfrm>
            <a:custGeom>
              <a:rect b="b" l="l" r="r" t="t"/>
              <a:pathLst>
                <a:path extrusionOk="0" h="22741" w="22860">
                  <a:moveTo>
                    <a:pt x="11430" y="22742"/>
                  </a:moveTo>
                  <a:cubicBezTo>
                    <a:pt x="17745" y="22742"/>
                    <a:pt x="22860" y="17650"/>
                    <a:pt x="22860" y="11371"/>
                  </a:cubicBezTo>
                  <a:cubicBezTo>
                    <a:pt x="22860" y="5091"/>
                    <a:pt x="17745" y="0"/>
                    <a:pt x="11430" y="0"/>
                  </a:cubicBezTo>
                  <a:cubicBezTo>
                    <a:pt x="5115" y="0"/>
                    <a:pt x="0" y="5091"/>
                    <a:pt x="0" y="11371"/>
                  </a:cubicBezTo>
                  <a:cubicBezTo>
                    <a:pt x="0" y="17650"/>
                    <a:pt x="5115" y="22742"/>
                    <a:pt x="11430" y="22742"/>
                  </a:cubicBezTo>
                  <a:close/>
                </a:path>
              </a:pathLst>
            </a:custGeom>
            <a:solidFill>
              <a:srgbClr val="141414"/>
            </a:solidFill>
            <a:ln cap="flat" cmpd="sng" w="25400">
              <a:solidFill>
                <a:schemeClr val="accent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8" name="Google Shape;1018;p63"/>
          <p:cNvSpPr txBox="1"/>
          <p:nvPr/>
        </p:nvSpPr>
        <p:spPr>
          <a:xfrm>
            <a:off x="7973596" y="2618287"/>
            <a:ext cx="1990331" cy="5400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6000" lIns="0" spcFirstLastPara="1" rIns="0" wrap="square" tIns="3600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Arial"/>
              <a:buNone/>
            </a:pPr>
            <a:r>
              <a:rPr b="0" i="0" lang="ru-RU" sz="3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Обучение</a:t>
            </a:r>
            <a:endParaRPr/>
          </a:p>
        </p:txBody>
      </p:sp>
      <p:sp>
        <p:nvSpPr>
          <p:cNvPr id="1019" name="Google Shape;1019;p63"/>
          <p:cNvSpPr txBox="1"/>
          <p:nvPr/>
        </p:nvSpPr>
        <p:spPr>
          <a:xfrm>
            <a:off x="1850094" y="2618287"/>
            <a:ext cx="1990331" cy="5400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6000" lIns="0" spcFirstLastPara="1" rIns="0" wrap="square" tIns="3600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None/>
            </a:pPr>
            <a:r>
              <a:rPr b="0" i="0" lang="ru-RU" sz="30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Карьера</a:t>
            </a:r>
            <a:endParaRPr/>
          </a:p>
        </p:txBody>
      </p:sp>
      <p:sp>
        <p:nvSpPr>
          <p:cNvPr id="1020" name="Google Shape;1020;p63"/>
          <p:cNvSpPr txBox="1"/>
          <p:nvPr/>
        </p:nvSpPr>
        <p:spPr>
          <a:xfrm>
            <a:off x="1850137" y="8022075"/>
            <a:ext cx="1990331" cy="5400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6000" lIns="0" spcFirstLastPara="1" rIns="0" wrap="square" tIns="3600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Font typeface="Arial"/>
              <a:buNone/>
            </a:pPr>
            <a:r>
              <a:rPr b="0" i="0" lang="ru-RU" sz="30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События</a:t>
            </a:r>
            <a:endParaRPr/>
          </a:p>
        </p:txBody>
      </p:sp>
      <p:sp>
        <p:nvSpPr>
          <p:cNvPr id="1021" name="Google Shape;1021;p63"/>
          <p:cNvSpPr txBox="1"/>
          <p:nvPr/>
        </p:nvSpPr>
        <p:spPr>
          <a:xfrm>
            <a:off x="7995020" y="8022130"/>
            <a:ext cx="1990331" cy="54007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36000" lIns="0" spcFirstLastPara="1" rIns="0" wrap="square" tIns="36000">
            <a:spAutoFit/>
          </a:bodyPr>
          <a:lstStyle/>
          <a:p>
            <a:pPr indent="0" lvl="0" marL="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Arial"/>
              <a:buNone/>
            </a:pPr>
            <a:r>
              <a:rPr b="0" i="0" lang="ru-RU" sz="30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Город</a:t>
            </a:r>
            <a:endParaRPr/>
          </a:p>
        </p:txBody>
      </p:sp>
      <p:sp>
        <p:nvSpPr>
          <p:cNvPr id="1022" name="Google Shape;1022;p63"/>
          <p:cNvSpPr txBox="1"/>
          <p:nvPr>
            <p:ph idx="1" type="body"/>
          </p:nvPr>
        </p:nvSpPr>
        <p:spPr>
          <a:xfrm>
            <a:off x="12794568" y="7444142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3" name="Google Shape;1023;p63"/>
          <p:cNvSpPr txBox="1"/>
          <p:nvPr>
            <p:ph idx="3" type="body"/>
          </p:nvPr>
        </p:nvSpPr>
        <p:spPr>
          <a:xfrm>
            <a:off x="12794568" y="8196532"/>
            <a:ext cx="6206399" cy="21382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4" name="Google Shape;1024;p63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7474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графикой и пунктами">
  <p:cSld name="Слайд с графикой и пунктами">
    <p:bg>
      <p:bgPr>
        <a:solidFill>
          <a:srgbClr val="FAFAFA"/>
        </a:solidFill>
      </p:bgPr>
    </p:bg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oogle Shape;1026;p64"/>
          <p:cNvGrpSpPr/>
          <p:nvPr/>
        </p:nvGrpSpPr>
        <p:grpSpPr>
          <a:xfrm rot="-5400000">
            <a:off x="839608" y="3722903"/>
            <a:ext cx="918000" cy="918000"/>
            <a:chOff x="9921142" y="2574488"/>
            <a:chExt cx="918000" cy="918000"/>
          </a:xfrm>
        </p:grpSpPr>
        <p:sp>
          <p:nvSpPr>
            <p:cNvPr id="1027" name="Google Shape;1027;p64"/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28" name="Google Shape;1028;p6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9" name="Google Shape;1029;p64"/>
          <p:cNvGrpSpPr/>
          <p:nvPr/>
        </p:nvGrpSpPr>
        <p:grpSpPr>
          <a:xfrm>
            <a:off x="13186726" y="820400"/>
            <a:ext cx="9354810" cy="9519324"/>
            <a:chOff x="10400082" y="921643"/>
            <a:chExt cx="8589223" cy="9388457"/>
          </a:xfrm>
        </p:grpSpPr>
        <p:sp>
          <p:nvSpPr>
            <p:cNvPr id="1030" name="Google Shape;1030;p64"/>
            <p:cNvSpPr/>
            <p:nvPr/>
          </p:nvSpPr>
          <p:spPr>
            <a:xfrm>
              <a:off x="10400082" y="921643"/>
              <a:ext cx="4294554" cy="4701219"/>
            </a:xfrm>
            <a:custGeom>
              <a:rect b="b" l="l" r="r" t="t"/>
              <a:pathLst>
                <a:path extrusionOk="0" h="4701219" w="4294554">
                  <a:moveTo>
                    <a:pt x="4294555" y="0"/>
                  </a:moveTo>
                  <a:cubicBezTo>
                    <a:pt x="2385864" y="0"/>
                    <a:pt x="0" y="235034"/>
                    <a:pt x="0" y="705169"/>
                  </a:cubicBezTo>
                  <a:cubicBezTo>
                    <a:pt x="0" y="1175304"/>
                    <a:pt x="2385864" y="1880471"/>
                    <a:pt x="4294555" y="2350603"/>
                  </a:cubicBezTo>
                  <a:cubicBezTo>
                    <a:pt x="2624513" y="2852011"/>
                    <a:pt x="0" y="3525911"/>
                    <a:pt x="0" y="470122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64"/>
            <p:cNvSpPr/>
            <p:nvPr/>
          </p:nvSpPr>
          <p:spPr>
            <a:xfrm>
              <a:off x="10400083" y="5608881"/>
              <a:ext cx="4294553" cy="4701219"/>
            </a:xfrm>
            <a:custGeom>
              <a:rect b="b" l="l" r="r" t="t"/>
              <a:pathLst>
                <a:path extrusionOk="0" h="4701219" w="4294553">
                  <a:moveTo>
                    <a:pt x="4294554" y="4701219"/>
                  </a:moveTo>
                  <a:cubicBezTo>
                    <a:pt x="2385863" y="4701219"/>
                    <a:pt x="0" y="4466188"/>
                    <a:pt x="0" y="3996057"/>
                  </a:cubicBezTo>
                  <a:cubicBezTo>
                    <a:pt x="0" y="3525911"/>
                    <a:pt x="2385863" y="2820748"/>
                    <a:pt x="4294554" y="2350616"/>
                  </a:cubicBezTo>
                  <a:cubicBezTo>
                    <a:pt x="2624513" y="1849140"/>
                    <a:pt x="0" y="1175308"/>
                    <a:pt x="0" y="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64"/>
            <p:cNvSpPr/>
            <p:nvPr/>
          </p:nvSpPr>
          <p:spPr>
            <a:xfrm>
              <a:off x="14694637" y="921643"/>
              <a:ext cx="4294554" cy="4701219"/>
            </a:xfrm>
            <a:custGeom>
              <a:rect b="b" l="l" r="r" t="t"/>
              <a:pathLst>
                <a:path extrusionOk="0" h="4701219" w="4294554">
                  <a:moveTo>
                    <a:pt x="0" y="0"/>
                  </a:moveTo>
                  <a:cubicBezTo>
                    <a:pt x="1908691" y="0"/>
                    <a:pt x="4294554" y="235034"/>
                    <a:pt x="4294554" y="705169"/>
                  </a:cubicBezTo>
                  <a:cubicBezTo>
                    <a:pt x="4294554" y="1175304"/>
                    <a:pt x="1908691" y="1880471"/>
                    <a:pt x="0" y="2350603"/>
                  </a:cubicBezTo>
                  <a:cubicBezTo>
                    <a:pt x="1670168" y="2852093"/>
                    <a:pt x="4294554" y="3525911"/>
                    <a:pt x="4294554" y="4701220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64"/>
            <p:cNvSpPr/>
            <p:nvPr/>
          </p:nvSpPr>
          <p:spPr>
            <a:xfrm>
              <a:off x="14694751" y="5608881"/>
              <a:ext cx="4294554" cy="4701219"/>
            </a:xfrm>
            <a:custGeom>
              <a:rect b="b" l="l" r="r" t="t"/>
              <a:pathLst>
                <a:path extrusionOk="0" h="4701219" w="4294554">
                  <a:moveTo>
                    <a:pt x="4294554" y="0"/>
                  </a:moveTo>
                  <a:cubicBezTo>
                    <a:pt x="4294554" y="1175308"/>
                    <a:pt x="1670041" y="1849140"/>
                    <a:pt x="0" y="2350616"/>
                  </a:cubicBezTo>
                  <a:cubicBezTo>
                    <a:pt x="1908690" y="2820748"/>
                    <a:pt x="4294554" y="3525911"/>
                    <a:pt x="4294554" y="3996057"/>
                  </a:cubicBezTo>
                  <a:cubicBezTo>
                    <a:pt x="4294554" y="4466188"/>
                    <a:pt x="1908690" y="4701219"/>
                    <a:pt x="0" y="4701219"/>
                  </a:cubicBezTo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4" name="Google Shape;1034;p64"/>
          <p:cNvGrpSpPr/>
          <p:nvPr/>
        </p:nvGrpSpPr>
        <p:grpSpPr>
          <a:xfrm rot="-5400000">
            <a:off x="839608" y="6345297"/>
            <a:ext cx="918000" cy="918000"/>
            <a:chOff x="9921142" y="2574488"/>
            <a:chExt cx="918000" cy="918000"/>
          </a:xfrm>
        </p:grpSpPr>
        <p:sp>
          <p:nvSpPr>
            <p:cNvPr id="1035" name="Google Shape;1035;p64"/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6" name="Google Shape;1036;p6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37" name="Google Shape;1037;p64"/>
          <p:cNvGrpSpPr/>
          <p:nvPr/>
        </p:nvGrpSpPr>
        <p:grpSpPr>
          <a:xfrm rot="-5400000">
            <a:off x="839608" y="8967690"/>
            <a:ext cx="918000" cy="918000"/>
            <a:chOff x="9921142" y="2574488"/>
            <a:chExt cx="918000" cy="918000"/>
          </a:xfrm>
        </p:grpSpPr>
        <p:sp>
          <p:nvSpPr>
            <p:cNvPr id="1038" name="Google Shape;1038;p64"/>
            <p:cNvSpPr/>
            <p:nvPr/>
          </p:nvSpPr>
          <p:spPr>
            <a:xfrm rot="5400000">
              <a:off x="9921142" y="2574488"/>
              <a:ext cx="918000" cy="918000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39" name="Google Shape;1039;p6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0" name="Google Shape;1040;p64"/>
          <p:cNvSpPr txBox="1"/>
          <p:nvPr>
            <p:ph idx="1" type="body"/>
          </p:nvPr>
        </p:nvSpPr>
        <p:spPr>
          <a:xfrm>
            <a:off x="839608" y="525267"/>
            <a:ext cx="8996658" cy="19236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1" name="Google Shape;1041;p64"/>
          <p:cNvSpPr txBox="1"/>
          <p:nvPr>
            <p:ph idx="2" type="body"/>
          </p:nvPr>
        </p:nvSpPr>
        <p:spPr>
          <a:xfrm>
            <a:off x="2502154" y="3691737"/>
            <a:ext cx="8246810" cy="149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2" name="Google Shape;1042;p64"/>
          <p:cNvSpPr txBox="1"/>
          <p:nvPr>
            <p:ph idx="3" type="body"/>
          </p:nvPr>
        </p:nvSpPr>
        <p:spPr>
          <a:xfrm>
            <a:off x="2502154" y="6314131"/>
            <a:ext cx="8246810" cy="149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3" name="Google Shape;1043;p64"/>
          <p:cNvSpPr txBox="1"/>
          <p:nvPr>
            <p:ph idx="4" type="body"/>
          </p:nvPr>
        </p:nvSpPr>
        <p:spPr>
          <a:xfrm>
            <a:off x="2502154" y="8936524"/>
            <a:ext cx="8246810" cy="14946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4" name="Google Shape;1044;p64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1577">
          <p15:clr>
            <a:srgbClr val="FBAE40"/>
          </p15:clr>
        </p15:guide>
        <p15:guide id="2" pos="8290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итогами">
  <p:cSld name="Слайд с итогами">
    <p:bg>
      <p:bgPr>
        <a:solidFill>
          <a:srgbClr val="FAFAFA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65"/>
          <p:cNvSpPr/>
          <p:nvPr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47" name="Google Shape;1047;p65"/>
          <p:cNvGrpSpPr/>
          <p:nvPr/>
        </p:nvGrpSpPr>
        <p:grpSpPr>
          <a:xfrm>
            <a:off x="839788" y="2563694"/>
            <a:ext cx="6223164" cy="7761406"/>
            <a:chOff x="11436302" y="2605053"/>
            <a:chExt cx="7121697" cy="6499104"/>
          </a:xfrm>
        </p:grpSpPr>
        <p:sp>
          <p:nvSpPr>
            <p:cNvPr id="1048" name="Google Shape;1048;p65"/>
            <p:cNvSpPr/>
            <p:nvPr/>
          </p:nvSpPr>
          <p:spPr>
            <a:xfrm>
              <a:off x="11436302" y="2605053"/>
              <a:ext cx="3560801" cy="3254392"/>
            </a:xfrm>
            <a:custGeom>
              <a:rect b="b" l="l" r="r" t="t"/>
              <a:pathLst>
                <a:path extrusionOk="0" h="3254392" w="3560801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65"/>
            <p:cNvSpPr/>
            <p:nvPr/>
          </p:nvSpPr>
          <p:spPr>
            <a:xfrm>
              <a:off x="11436302" y="5849766"/>
              <a:ext cx="3560801" cy="3254391"/>
            </a:xfrm>
            <a:custGeom>
              <a:rect b="b" l="l" r="r" t="t"/>
              <a:pathLst>
                <a:path extrusionOk="0" h="3254391" w="356080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65"/>
            <p:cNvSpPr/>
            <p:nvPr/>
          </p:nvSpPr>
          <p:spPr>
            <a:xfrm>
              <a:off x="14997103" y="2605053"/>
              <a:ext cx="3560801" cy="3254392"/>
            </a:xfrm>
            <a:custGeom>
              <a:rect b="b" l="l" r="r" t="t"/>
              <a:pathLst>
                <a:path extrusionOk="0" h="3254392" w="3560801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65"/>
            <p:cNvSpPr/>
            <p:nvPr/>
          </p:nvSpPr>
          <p:spPr>
            <a:xfrm>
              <a:off x="14997198" y="5849766"/>
              <a:ext cx="3560801" cy="3254391"/>
            </a:xfrm>
            <a:custGeom>
              <a:rect b="b" l="l" r="r" t="t"/>
              <a:pathLst>
                <a:path extrusionOk="0" h="3254391" w="356080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925"/>
                <a:buFont typeface="Calibri"/>
                <a:buNone/>
              </a:pPr>
              <a:r>
                <a:t/>
              </a:r>
              <a:endParaRPr b="0" i="0" sz="2925" u="none" cap="none" strike="noStrike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52" name="Google Shape;1052;p65"/>
          <p:cNvSpPr txBox="1"/>
          <p:nvPr>
            <p:ph idx="1" type="body"/>
          </p:nvPr>
        </p:nvSpPr>
        <p:spPr>
          <a:xfrm>
            <a:off x="839608" y="521009"/>
            <a:ext cx="6932792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  <a:defRPr b="1" sz="65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3" name="Google Shape;1053;p65"/>
          <p:cNvSpPr txBox="1"/>
          <p:nvPr>
            <p:ph idx="2" type="body"/>
          </p:nvPr>
        </p:nvSpPr>
        <p:spPr>
          <a:xfrm>
            <a:off x="10763584" y="1798748"/>
            <a:ext cx="6932792" cy="9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3000"/>
              <a:buNone/>
              <a:defRPr sz="3000" u="none" cap="none" strike="noStrike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4" name="Google Shape;1054;p65"/>
          <p:cNvSpPr txBox="1"/>
          <p:nvPr>
            <p:ph idx="3" type="body"/>
          </p:nvPr>
        </p:nvSpPr>
        <p:spPr>
          <a:xfrm>
            <a:off x="10763584" y="8381044"/>
            <a:ext cx="6932792" cy="9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3000"/>
              <a:buNone/>
              <a:defRPr sz="3000" u="none" cap="none" strike="noStrike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5" name="Google Shape;1055;p65"/>
          <p:cNvSpPr txBox="1"/>
          <p:nvPr>
            <p:ph idx="4" type="body"/>
          </p:nvPr>
        </p:nvSpPr>
        <p:spPr>
          <a:xfrm>
            <a:off x="10763584" y="6186944"/>
            <a:ext cx="6932792" cy="9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3000"/>
              <a:buNone/>
              <a:defRPr sz="3000" u="none" cap="none" strike="noStrike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056" name="Google Shape;1056;p65"/>
          <p:cNvGrpSpPr/>
          <p:nvPr/>
        </p:nvGrpSpPr>
        <p:grpSpPr>
          <a:xfrm>
            <a:off x="9020175" y="1826315"/>
            <a:ext cx="925200" cy="925200"/>
            <a:chOff x="8442888" y="6185082"/>
            <a:chExt cx="925200" cy="925200"/>
          </a:xfrm>
        </p:grpSpPr>
        <p:sp>
          <p:nvSpPr>
            <p:cNvPr id="1057" name="Google Shape;1057;p65"/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8" name="Google Shape;1058;p6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9" name="Google Shape;1059;p65"/>
          <p:cNvGrpSpPr/>
          <p:nvPr/>
        </p:nvGrpSpPr>
        <p:grpSpPr>
          <a:xfrm>
            <a:off x="9020175" y="8408609"/>
            <a:ext cx="925200" cy="925200"/>
            <a:chOff x="8442888" y="6185082"/>
            <a:chExt cx="925200" cy="925200"/>
          </a:xfrm>
        </p:grpSpPr>
        <p:sp>
          <p:nvSpPr>
            <p:cNvPr id="1060" name="Google Shape;1060;p65"/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1" name="Google Shape;1061;p6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2" name="Google Shape;1062;p65"/>
          <p:cNvGrpSpPr/>
          <p:nvPr/>
        </p:nvGrpSpPr>
        <p:grpSpPr>
          <a:xfrm>
            <a:off x="9020175" y="6214511"/>
            <a:ext cx="925200" cy="925200"/>
            <a:chOff x="8442888" y="6185082"/>
            <a:chExt cx="925200" cy="925200"/>
          </a:xfrm>
        </p:grpSpPr>
        <p:sp>
          <p:nvSpPr>
            <p:cNvPr id="1063" name="Google Shape;1063;p65"/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4" name="Google Shape;1064;p6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5" name="Google Shape;1065;p65"/>
          <p:cNvGrpSpPr/>
          <p:nvPr/>
        </p:nvGrpSpPr>
        <p:grpSpPr>
          <a:xfrm>
            <a:off x="9020175" y="4020413"/>
            <a:ext cx="925200" cy="925200"/>
            <a:chOff x="8442888" y="6185082"/>
            <a:chExt cx="925200" cy="925200"/>
          </a:xfrm>
        </p:grpSpPr>
        <p:sp>
          <p:nvSpPr>
            <p:cNvPr id="1066" name="Google Shape;1066;p65"/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b="0" i="0" sz="4760" u="none" cap="none" strike="noStrik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67" name="Google Shape;1067;p6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8" name="Google Shape;1068;p65"/>
          <p:cNvSpPr txBox="1"/>
          <p:nvPr>
            <p:ph idx="5" type="body"/>
          </p:nvPr>
        </p:nvSpPr>
        <p:spPr>
          <a:xfrm>
            <a:off x="10763584" y="3992846"/>
            <a:ext cx="6932792" cy="9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3000"/>
              <a:buNone/>
              <a:defRPr sz="3000" u="none" cap="none" strike="noStrike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9" name="Google Shape;1069;p65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858">
          <p15:clr>
            <a:srgbClr val="FBAE40"/>
          </p15:clr>
        </p15:guide>
        <p15:guide id="2" orient="horz" pos="1632">
          <p15:clr>
            <a:srgbClr val="FBAE40"/>
          </p15:clr>
        </p15:guide>
        <p15:guide id="3" pos="5682">
          <p15:clr>
            <a:srgbClr val="FBAE40"/>
          </p15:clr>
        </p15:guide>
        <p15:guide id="4" pos="6771">
          <p15:clr>
            <a:srgbClr val="FBAE40"/>
          </p15:clr>
        </p15:guide>
        <p15:guide id="5" pos="5024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WOT">
  <p:cSld name="SWOT">
    <p:bg>
      <p:bgPr>
        <a:solidFill>
          <a:schemeClr val="dk1"/>
        </a:solidFill>
      </p:bgPr>
    </p:bg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66"/>
          <p:cNvSpPr txBox="1"/>
          <p:nvPr>
            <p:ph type="title"/>
          </p:nvPr>
        </p:nvSpPr>
        <p:spPr>
          <a:xfrm rot="-5400000">
            <a:off x="-1991709" y="5002982"/>
            <a:ext cx="6445112" cy="11541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2" name="Google Shape;1072;p66"/>
          <p:cNvSpPr txBox="1"/>
          <p:nvPr/>
        </p:nvSpPr>
        <p:spPr>
          <a:xfrm>
            <a:off x="3901021" y="1317564"/>
            <a:ext cx="2564661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Strengths</a:t>
            </a:r>
            <a:endParaRPr b="0" i="0" sz="3000" u="none" cap="none" strike="noStrike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66"/>
          <p:cNvSpPr txBox="1"/>
          <p:nvPr/>
        </p:nvSpPr>
        <p:spPr>
          <a:xfrm>
            <a:off x="15783945" y="1317564"/>
            <a:ext cx="2645343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Weakness</a:t>
            </a:r>
            <a:endParaRPr b="0" i="0" sz="3000" u="none" cap="none" strike="noStrike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6"/>
          <p:cNvSpPr txBox="1"/>
          <p:nvPr/>
        </p:nvSpPr>
        <p:spPr>
          <a:xfrm>
            <a:off x="3901021" y="6193218"/>
            <a:ext cx="2825109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Opportunities</a:t>
            </a:r>
            <a:endParaRPr b="0" i="0" sz="3000" u="none" cap="none" strike="noStrike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6"/>
          <p:cNvSpPr txBox="1"/>
          <p:nvPr/>
        </p:nvSpPr>
        <p:spPr>
          <a:xfrm>
            <a:off x="16689380" y="6193218"/>
            <a:ext cx="1739908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3000"/>
              <a:buFont typeface="Arial"/>
              <a:buNone/>
            </a:pPr>
            <a:r>
              <a:rPr b="0" i="0" lang="ru-RU" sz="3000" u="none" cap="none" strike="noStrike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Threats</a:t>
            </a:r>
            <a:endParaRPr b="0" i="0" sz="3000" u="none" cap="none" strike="noStrike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6"/>
          <p:cNvSpPr/>
          <p:nvPr/>
        </p:nvSpPr>
        <p:spPr>
          <a:xfrm>
            <a:off x="8213241" y="2638943"/>
            <a:ext cx="2777859" cy="2790543"/>
          </a:xfrm>
          <a:custGeom>
            <a:rect b="b" l="l" r="r" t="t"/>
            <a:pathLst>
              <a:path extrusionOk="0" h="2790543" w="2777859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66"/>
          <p:cNvSpPr/>
          <p:nvPr/>
        </p:nvSpPr>
        <p:spPr>
          <a:xfrm>
            <a:off x="3329521" y="5757798"/>
            <a:ext cx="7661579" cy="4547342"/>
          </a:xfrm>
          <a:prstGeom prst="rect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66"/>
          <p:cNvSpPr/>
          <p:nvPr/>
        </p:nvSpPr>
        <p:spPr>
          <a:xfrm>
            <a:off x="11339209" y="882144"/>
            <a:ext cx="7661579" cy="4547342"/>
          </a:xfrm>
          <a:prstGeom prst="rect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6"/>
          <p:cNvSpPr/>
          <p:nvPr/>
        </p:nvSpPr>
        <p:spPr>
          <a:xfrm>
            <a:off x="11339209" y="5757798"/>
            <a:ext cx="7661579" cy="4547342"/>
          </a:xfrm>
          <a:prstGeom prst="rect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6"/>
          <p:cNvSpPr/>
          <p:nvPr/>
        </p:nvSpPr>
        <p:spPr>
          <a:xfrm>
            <a:off x="3329521" y="882144"/>
            <a:ext cx="7661579" cy="4547342"/>
          </a:xfrm>
          <a:prstGeom prst="rect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6"/>
          <p:cNvSpPr/>
          <p:nvPr/>
        </p:nvSpPr>
        <p:spPr>
          <a:xfrm flipH="1">
            <a:off x="11339209" y="2638943"/>
            <a:ext cx="2777859" cy="2790543"/>
          </a:xfrm>
          <a:custGeom>
            <a:rect b="b" l="l" r="r" t="t"/>
            <a:pathLst>
              <a:path extrusionOk="0" h="2790543" w="2777859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6"/>
          <p:cNvSpPr/>
          <p:nvPr/>
        </p:nvSpPr>
        <p:spPr>
          <a:xfrm flipH="1" rot="10800000">
            <a:off x="8213241" y="5757798"/>
            <a:ext cx="2777859" cy="2790543"/>
          </a:xfrm>
          <a:custGeom>
            <a:rect b="b" l="l" r="r" t="t"/>
            <a:pathLst>
              <a:path extrusionOk="0" h="2790543" w="2777859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66"/>
          <p:cNvSpPr/>
          <p:nvPr/>
        </p:nvSpPr>
        <p:spPr>
          <a:xfrm rot="10800000">
            <a:off x="11339209" y="5757798"/>
            <a:ext cx="2777859" cy="2790543"/>
          </a:xfrm>
          <a:custGeom>
            <a:rect b="b" l="l" r="r" t="t"/>
            <a:pathLst>
              <a:path extrusionOk="0" h="2790543" w="2777859">
                <a:moveTo>
                  <a:pt x="2777859" y="0"/>
                </a:moveTo>
                <a:lnTo>
                  <a:pt x="2777859" y="1300917"/>
                </a:lnTo>
                <a:lnTo>
                  <a:pt x="2616764" y="1325503"/>
                </a:lnTo>
                <a:cubicBezTo>
                  <a:pt x="1913099" y="1469494"/>
                  <a:pt x="1371322" y="2057910"/>
                  <a:pt x="1297516" y="2784670"/>
                </a:cubicBezTo>
                <a:lnTo>
                  <a:pt x="1297219" y="2790543"/>
                </a:lnTo>
                <a:lnTo>
                  <a:pt x="0" y="2790543"/>
                </a:lnTo>
                <a:lnTo>
                  <a:pt x="6994" y="2652037"/>
                </a:lnTo>
                <a:cubicBezTo>
                  <a:pt x="148479" y="1258849"/>
                  <a:pt x="1256062" y="151265"/>
                  <a:pt x="2649250" y="9779"/>
                </a:cubicBezTo>
                <a:close/>
              </a:path>
            </a:pathLst>
          </a:custGeom>
          <a:solidFill>
            <a:srgbClr val="FAFAFA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6"/>
          <p:cNvSpPr txBox="1"/>
          <p:nvPr/>
        </p:nvSpPr>
        <p:spPr>
          <a:xfrm>
            <a:off x="9345758" y="3408373"/>
            <a:ext cx="499529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b="1" i="0" lang="ru-RU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i="0"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66"/>
          <p:cNvSpPr txBox="1"/>
          <p:nvPr/>
        </p:nvSpPr>
        <p:spPr>
          <a:xfrm>
            <a:off x="12485022" y="3408373"/>
            <a:ext cx="499529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b="1" i="0" lang="ru-RU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endParaRPr b="1" i="0"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66"/>
          <p:cNvSpPr txBox="1"/>
          <p:nvPr/>
        </p:nvSpPr>
        <p:spPr>
          <a:xfrm>
            <a:off x="9345758" y="6817109"/>
            <a:ext cx="499529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b="1" i="0" lang="ru-RU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 b="1" i="0"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66"/>
          <p:cNvSpPr txBox="1"/>
          <p:nvPr/>
        </p:nvSpPr>
        <p:spPr>
          <a:xfrm>
            <a:off x="12485022" y="6817109"/>
            <a:ext cx="499529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b="1" i="0" lang="ru-RU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 b="1" i="0" sz="6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66"/>
          <p:cNvSpPr txBox="1"/>
          <p:nvPr>
            <p:ph idx="1" type="body"/>
          </p:nvPr>
        </p:nvSpPr>
        <p:spPr>
          <a:xfrm>
            <a:off x="3901020" y="2159628"/>
            <a:ext cx="3010319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89" name="Google Shape;1089;p66"/>
          <p:cNvSpPr txBox="1"/>
          <p:nvPr>
            <p:ph idx="2" type="body"/>
          </p:nvPr>
        </p:nvSpPr>
        <p:spPr>
          <a:xfrm>
            <a:off x="3901020" y="7035282"/>
            <a:ext cx="3010319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0" name="Google Shape;1090;p66"/>
          <p:cNvSpPr txBox="1"/>
          <p:nvPr>
            <p:ph idx="3" type="body"/>
          </p:nvPr>
        </p:nvSpPr>
        <p:spPr>
          <a:xfrm>
            <a:off x="15657591" y="2159628"/>
            <a:ext cx="3010319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1" name="Google Shape;1091;p66"/>
          <p:cNvSpPr txBox="1"/>
          <p:nvPr>
            <p:ph idx="4" type="body"/>
          </p:nvPr>
        </p:nvSpPr>
        <p:spPr>
          <a:xfrm>
            <a:off x="15657591" y="7035282"/>
            <a:ext cx="3010319" cy="14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2" name="Google Shape;1092;p66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ESTEL">
  <p:cSld name="PESTEL">
    <p:bg>
      <p:bgPr>
        <a:solidFill>
          <a:srgbClr val="FAFAFA"/>
        </a:solidFill>
      </p:bgPr>
    </p:bg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94" name="Google Shape;1094;p67"/>
          <p:cNvGraphicFramePr/>
          <p:nvPr/>
        </p:nvGraphicFramePr>
        <p:xfrm>
          <a:off x="839608" y="211974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{4846E8FB-EF5E-4563-9F5F-BFD7FDEE4422}</a:tableStyleId>
              </a:tblPr>
              <a:tblGrid>
                <a:gridCol w="6053725"/>
                <a:gridCol w="6053725"/>
                <a:gridCol w="6053725"/>
              </a:tblGrid>
              <a:tr h="117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3000" u="none" cap="none" strike="noStrike">
                          <a:solidFill>
                            <a:srgbClr val="FAFAF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Внешние факторы</a:t>
                      </a:r>
                      <a:endParaRPr/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3000">
                          <a:solidFill>
                            <a:srgbClr val="FAFAF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Возможности</a:t>
                      </a:r>
                      <a:endParaRPr/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3000">
                          <a:solidFill>
                            <a:srgbClr val="FAFAFA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Угрозы</a:t>
                      </a:r>
                      <a:endParaRPr/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117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Political</a:t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Economic</a:t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9803"/>
                      </a:schemeClr>
                    </a:solidFill>
                  </a:tcPr>
                </a:tc>
              </a:tr>
              <a:tr h="117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Social</a:t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Technological</a:t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9803"/>
                      </a:schemeClr>
                    </a:solidFill>
                  </a:tcPr>
                </a:tc>
              </a:tr>
              <a:tr h="117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Environmental</a:t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722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ru-RU" sz="240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Legal</a:t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980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0" i="0" sz="240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360000" anchor="ctr">
                    <a:lnL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>
                        <a:alpha val="9803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095" name="Google Shape;1095;p67"/>
          <p:cNvSpPr txBox="1"/>
          <p:nvPr>
            <p:ph type="title"/>
          </p:nvPr>
        </p:nvSpPr>
        <p:spPr>
          <a:xfrm>
            <a:off x="839608" y="407414"/>
            <a:ext cx="18161360" cy="118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i="0" sz="6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6" name="Google Shape;1096;p67"/>
          <p:cNvSpPr txBox="1"/>
          <p:nvPr>
            <p:ph idx="1" type="body"/>
          </p:nvPr>
        </p:nvSpPr>
        <p:spPr>
          <a:xfrm>
            <a:off x="7169313" y="33949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7" name="Google Shape;1097;p67"/>
          <p:cNvSpPr txBox="1"/>
          <p:nvPr>
            <p:ph idx="2" type="body"/>
          </p:nvPr>
        </p:nvSpPr>
        <p:spPr>
          <a:xfrm>
            <a:off x="7169313" y="45760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8" name="Google Shape;1098;p67"/>
          <p:cNvSpPr txBox="1"/>
          <p:nvPr>
            <p:ph idx="3" type="body"/>
          </p:nvPr>
        </p:nvSpPr>
        <p:spPr>
          <a:xfrm>
            <a:off x="7169313" y="57571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9" name="Google Shape;1099;p67"/>
          <p:cNvSpPr txBox="1"/>
          <p:nvPr>
            <p:ph idx="4" type="body"/>
          </p:nvPr>
        </p:nvSpPr>
        <p:spPr>
          <a:xfrm>
            <a:off x="7169313" y="69382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0" name="Google Shape;1100;p67"/>
          <p:cNvSpPr txBox="1"/>
          <p:nvPr>
            <p:ph idx="5" type="body"/>
          </p:nvPr>
        </p:nvSpPr>
        <p:spPr>
          <a:xfrm>
            <a:off x="7169313" y="81193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1" name="Google Shape;1101;p67"/>
          <p:cNvSpPr txBox="1"/>
          <p:nvPr>
            <p:ph idx="6" type="body"/>
          </p:nvPr>
        </p:nvSpPr>
        <p:spPr>
          <a:xfrm>
            <a:off x="7169313" y="93004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2" name="Google Shape;1102;p67"/>
          <p:cNvSpPr txBox="1"/>
          <p:nvPr>
            <p:ph idx="7" type="body"/>
          </p:nvPr>
        </p:nvSpPr>
        <p:spPr>
          <a:xfrm>
            <a:off x="13189113" y="33949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3" name="Google Shape;1103;p67"/>
          <p:cNvSpPr txBox="1"/>
          <p:nvPr>
            <p:ph idx="8" type="body"/>
          </p:nvPr>
        </p:nvSpPr>
        <p:spPr>
          <a:xfrm>
            <a:off x="13189113" y="45760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4" name="Google Shape;1104;p67"/>
          <p:cNvSpPr txBox="1"/>
          <p:nvPr>
            <p:ph idx="9" type="body"/>
          </p:nvPr>
        </p:nvSpPr>
        <p:spPr>
          <a:xfrm>
            <a:off x="13189113" y="57571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5" name="Google Shape;1105;p67"/>
          <p:cNvSpPr txBox="1"/>
          <p:nvPr>
            <p:ph idx="13" type="body"/>
          </p:nvPr>
        </p:nvSpPr>
        <p:spPr>
          <a:xfrm>
            <a:off x="13189113" y="69382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6" name="Google Shape;1106;p67"/>
          <p:cNvSpPr txBox="1"/>
          <p:nvPr>
            <p:ph idx="14" type="body"/>
          </p:nvPr>
        </p:nvSpPr>
        <p:spPr>
          <a:xfrm>
            <a:off x="13189113" y="81193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7" name="Google Shape;1107;p67"/>
          <p:cNvSpPr txBox="1"/>
          <p:nvPr>
            <p:ph idx="15" type="body"/>
          </p:nvPr>
        </p:nvSpPr>
        <p:spPr>
          <a:xfrm>
            <a:off x="13189113" y="9300418"/>
            <a:ext cx="3636962" cy="957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▪"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8" name="Google Shape;1108;p67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338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Пирамида">
  <p:cSld name="1_Пирамида">
    <p:bg>
      <p:bgPr>
        <a:solidFill>
          <a:srgbClr val="FAFAFA"/>
        </a:solid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8"/>
          <p:cNvSpPr/>
          <p:nvPr/>
        </p:nvSpPr>
        <p:spPr>
          <a:xfrm>
            <a:off x="5586153" y="5534483"/>
            <a:ext cx="13414635" cy="873234"/>
          </a:xfrm>
          <a:prstGeom prst="trapezoid">
            <a:avLst>
              <a:gd fmla="val 0" name="adj"/>
            </a:avLst>
          </a:prstGeom>
          <a:noFill/>
          <a:ln cap="flat" cmpd="sng" w="12700">
            <a:solidFill>
              <a:srgbClr val="3044FF">
                <a:alpha val="29803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8"/>
          <p:cNvSpPr/>
          <p:nvPr/>
        </p:nvSpPr>
        <p:spPr>
          <a:xfrm>
            <a:off x="6114792" y="6517479"/>
            <a:ext cx="12885996" cy="873234"/>
          </a:xfrm>
          <a:prstGeom prst="trapezoid">
            <a:avLst>
              <a:gd fmla="val 0" name="adj"/>
            </a:avLst>
          </a:prstGeom>
          <a:noFill/>
          <a:ln cap="flat" cmpd="sng" w="12700">
            <a:solidFill>
              <a:srgbClr val="3044FF">
                <a:alpha val="40000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68"/>
          <p:cNvSpPr/>
          <p:nvPr/>
        </p:nvSpPr>
        <p:spPr>
          <a:xfrm>
            <a:off x="2703085" y="5534483"/>
            <a:ext cx="9560035" cy="873234"/>
          </a:xfrm>
          <a:prstGeom prst="trapezoid">
            <a:avLst>
              <a:gd fmla="val 50307" name="adj"/>
            </a:avLst>
          </a:prstGeom>
          <a:solidFill>
            <a:srgbClr val="FFFFFF"/>
          </a:solidFill>
          <a:ln cap="flat" cmpd="sng" w="25400">
            <a:solidFill>
              <a:srgbClr val="3044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8"/>
          <p:cNvSpPr/>
          <p:nvPr/>
        </p:nvSpPr>
        <p:spPr>
          <a:xfrm>
            <a:off x="2237217" y="6517479"/>
            <a:ext cx="10493263" cy="873234"/>
          </a:xfrm>
          <a:prstGeom prst="trapezoid">
            <a:avLst>
              <a:gd fmla="val 50307" name="adj"/>
            </a:avLst>
          </a:prstGeom>
          <a:solidFill>
            <a:srgbClr val="FFFFFF"/>
          </a:solidFill>
          <a:ln cap="flat" cmpd="sng" w="25400">
            <a:solidFill>
              <a:srgbClr val="3044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8"/>
          <p:cNvSpPr/>
          <p:nvPr/>
        </p:nvSpPr>
        <p:spPr>
          <a:xfrm>
            <a:off x="6612672" y="7500777"/>
            <a:ext cx="12388115" cy="873234"/>
          </a:xfrm>
          <a:prstGeom prst="trapezoid">
            <a:avLst>
              <a:gd fmla="val 0" name="adj"/>
            </a:avLst>
          </a:prstGeom>
          <a:noFill/>
          <a:ln cap="flat" cmpd="sng" w="12700">
            <a:solidFill>
              <a:srgbClr val="3044FF">
                <a:alpha val="60000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8"/>
          <p:cNvSpPr/>
          <p:nvPr/>
        </p:nvSpPr>
        <p:spPr>
          <a:xfrm>
            <a:off x="1781853" y="7500777"/>
            <a:ext cx="11409214" cy="873234"/>
          </a:xfrm>
          <a:prstGeom prst="trapezoid">
            <a:avLst>
              <a:gd fmla="val 50307" name="adj"/>
            </a:avLst>
          </a:prstGeom>
          <a:solidFill>
            <a:srgbClr val="FFFFFF"/>
          </a:solidFill>
          <a:ln cap="flat" cmpd="sng" w="25400">
            <a:solidFill>
              <a:srgbClr val="3044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8"/>
          <p:cNvSpPr/>
          <p:nvPr/>
        </p:nvSpPr>
        <p:spPr>
          <a:xfrm>
            <a:off x="7022658" y="8484075"/>
            <a:ext cx="11978130" cy="873234"/>
          </a:xfrm>
          <a:prstGeom prst="trapezoid">
            <a:avLst>
              <a:gd fmla="val 0" name="adj"/>
            </a:avLst>
          </a:prstGeom>
          <a:noFill/>
          <a:ln cap="flat" cmpd="sng" w="12700">
            <a:solidFill>
              <a:srgbClr val="3044FF">
                <a:alpha val="80000"/>
              </a:srgbClr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8"/>
          <p:cNvSpPr/>
          <p:nvPr/>
        </p:nvSpPr>
        <p:spPr>
          <a:xfrm>
            <a:off x="1305475" y="8484075"/>
            <a:ext cx="12359725" cy="873234"/>
          </a:xfrm>
          <a:prstGeom prst="trapezoid">
            <a:avLst>
              <a:gd fmla="val 50307" name="adj"/>
            </a:avLst>
          </a:prstGeom>
          <a:solidFill>
            <a:srgbClr val="FFFFFF"/>
          </a:solidFill>
          <a:ln cap="flat" cmpd="sng" w="25400">
            <a:solidFill>
              <a:srgbClr val="3044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8"/>
          <p:cNvSpPr/>
          <p:nvPr/>
        </p:nvSpPr>
        <p:spPr>
          <a:xfrm>
            <a:off x="2237217" y="9464000"/>
            <a:ext cx="16763571" cy="873234"/>
          </a:xfrm>
          <a:prstGeom prst="trapezoid">
            <a:avLst>
              <a:gd fmla="val 0" name="adj"/>
            </a:avLst>
          </a:prstGeom>
          <a:solidFill>
            <a:srgbClr val="FFFFFF"/>
          </a:solidFill>
          <a:ln cap="flat" cmpd="sng" w="12700">
            <a:solidFill>
              <a:srgbClr val="3044FF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8"/>
          <p:cNvSpPr/>
          <p:nvPr/>
        </p:nvSpPr>
        <p:spPr>
          <a:xfrm>
            <a:off x="3647631" y="3560213"/>
            <a:ext cx="7680769" cy="873234"/>
          </a:xfrm>
          <a:prstGeom prst="trapezoid">
            <a:avLst>
              <a:gd fmla="val 50307" name="adj"/>
            </a:avLst>
          </a:prstGeom>
          <a:noFill/>
          <a:ln cap="flat" cmpd="sng" w="25400">
            <a:solidFill>
              <a:srgbClr val="3044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8"/>
          <p:cNvSpPr txBox="1"/>
          <p:nvPr>
            <p:ph type="title"/>
          </p:nvPr>
        </p:nvSpPr>
        <p:spPr>
          <a:xfrm>
            <a:off x="839606" y="474486"/>
            <a:ext cx="18235794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1" name="Google Shape;1121;p68"/>
          <p:cNvSpPr/>
          <p:nvPr/>
        </p:nvSpPr>
        <p:spPr>
          <a:xfrm>
            <a:off x="3638488" y="3591295"/>
            <a:ext cx="887792" cy="833383"/>
          </a:xfrm>
          <a:prstGeom prst="triangle">
            <a:avLst>
              <a:gd fmla="val 50000" name="adj"/>
            </a:avLst>
          </a:prstGeom>
          <a:solidFill>
            <a:srgbClr val="3044FF">
              <a:alpha val="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8"/>
          <p:cNvSpPr/>
          <p:nvPr/>
        </p:nvSpPr>
        <p:spPr>
          <a:xfrm>
            <a:off x="3168956" y="4542243"/>
            <a:ext cx="1822069" cy="873234"/>
          </a:xfrm>
          <a:prstGeom prst="trapezoid">
            <a:avLst>
              <a:gd fmla="val 50307" name="adj"/>
            </a:avLst>
          </a:prstGeom>
          <a:solidFill>
            <a:srgbClr val="3044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8"/>
          <p:cNvSpPr/>
          <p:nvPr/>
        </p:nvSpPr>
        <p:spPr>
          <a:xfrm>
            <a:off x="2703086" y="5528419"/>
            <a:ext cx="2748633" cy="873234"/>
          </a:xfrm>
          <a:prstGeom prst="trapezoid">
            <a:avLst>
              <a:gd fmla="val 50307" name="adj"/>
            </a:avLst>
          </a:prstGeom>
          <a:solidFill>
            <a:srgbClr val="3044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8"/>
          <p:cNvSpPr/>
          <p:nvPr/>
        </p:nvSpPr>
        <p:spPr>
          <a:xfrm>
            <a:off x="2237218" y="6514597"/>
            <a:ext cx="3675196" cy="873234"/>
          </a:xfrm>
          <a:prstGeom prst="trapezoid">
            <a:avLst>
              <a:gd fmla="val 50307" name="adj"/>
            </a:avLst>
          </a:prstGeom>
          <a:solidFill>
            <a:srgbClr val="3044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8"/>
          <p:cNvSpPr/>
          <p:nvPr/>
        </p:nvSpPr>
        <p:spPr>
          <a:xfrm>
            <a:off x="1771346" y="7500777"/>
            <a:ext cx="4606937" cy="873234"/>
          </a:xfrm>
          <a:prstGeom prst="trapezoid">
            <a:avLst>
              <a:gd fmla="val 50307" name="adj"/>
            </a:avLst>
          </a:prstGeom>
          <a:solidFill>
            <a:srgbClr val="3044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8"/>
          <p:cNvSpPr/>
          <p:nvPr/>
        </p:nvSpPr>
        <p:spPr>
          <a:xfrm>
            <a:off x="1305476" y="8486950"/>
            <a:ext cx="5543854" cy="873234"/>
          </a:xfrm>
          <a:prstGeom prst="trapezoid">
            <a:avLst>
              <a:gd fmla="val 50307" name="adj"/>
            </a:avLst>
          </a:prstGeom>
          <a:solidFill>
            <a:schemeClr val="accent2">
              <a:alpha val="8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8"/>
          <p:cNvSpPr/>
          <p:nvPr/>
        </p:nvSpPr>
        <p:spPr>
          <a:xfrm>
            <a:off x="839606" y="9451858"/>
            <a:ext cx="6475594" cy="873234"/>
          </a:xfrm>
          <a:prstGeom prst="trapezoid">
            <a:avLst>
              <a:gd fmla="val 5030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68"/>
          <p:cNvSpPr/>
          <p:nvPr/>
        </p:nvSpPr>
        <p:spPr>
          <a:xfrm>
            <a:off x="3168955" y="4539359"/>
            <a:ext cx="8626805" cy="873234"/>
          </a:xfrm>
          <a:prstGeom prst="trapezoid">
            <a:avLst>
              <a:gd fmla="val 50307" name="adj"/>
            </a:avLst>
          </a:prstGeom>
          <a:noFill/>
          <a:ln cap="flat" cmpd="sng" w="25400">
            <a:solidFill>
              <a:srgbClr val="3044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68"/>
          <p:cNvSpPr/>
          <p:nvPr/>
        </p:nvSpPr>
        <p:spPr>
          <a:xfrm>
            <a:off x="839605" y="9464000"/>
            <a:ext cx="13333933" cy="873234"/>
          </a:xfrm>
          <a:prstGeom prst="trapezoid">
            <a:avLst>
              <a:gd fmla="val 50307" name="adj"/>
            </a:avLst>
          </a:prstGeom>
          <a:noFill/>
          <a:ln cap="flat" cmpd="sng" w="25400">
            <a:solidFill>
              <a:srgbClr val="3044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8"/>
          <p:cNvSpPr txBox="1"/>
          <p:nvPr>
            <p:ph idx="1" type="body"/>
          </p:nvPr>
        </p:nvSpPr>
        <p:spPr>
          <a:xfrm>
            <a:off x="4676569" y="3825020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1" name="Google Shape;1131;p68"/>
          <p:cNvSpPr txBox="1"/>
          <p:nvPr>
            <p:ph idx="2" type="body"/>
          </p:nvPr>
        </p:nvSpPr>
        <p:spPr>
          <a:xfrm>
            <a:off x="5227342" y="4804166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2" name="Google Shape;1132;p68"/>
          <p:cNvSpPr txBox="1"/>
          <p:nvPr>
            <p:ph idx="3" type="body"/>
          </p:nvPr>
        </p:nvSpPr>
        <p:spPr>
          <a:xfrm>
            <a:off x="5736120" y="5799290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3" name="Google Shape;1133;p68"/>
          <p:cNvSpPr txBox="1"/>
          <p:nvPr>
            <p:ph idx="4" type="body"/>
          </p:nvPr>
        </p:nvSpPr>
        <p:spPr>
          <a:xfrm>
            <a:off x="6114792" y="6782286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4" name="Google Shape;1134;p68"/>
          <p:cNvSpPr txBox="1"/>
          <p:nvPr>
            <p:ph idx="5" type="body"/>
          </p:nvPr>
        </p:nvSpPr>
        <p:spPr>
          <a:xfrm>
            <a:off x="6612672" y="7765584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5" name="Google Shape;1135;p68"/>
          <p:cNvSpPr txBox="1"/>
          <p:nvPr>
            <p:ph idx="6" type="body"/>
          </p:nvPr>
        </p:nvSpPr>
        <p:spPr>
          <a:xfrm>
            <a:off x="7022658" y="8748882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6" name="Google Shape;1136;p68"/>
          <p:cNvSpPr txBox="1"/>
          <p:nvPr>
            <p:ph idx="7" type="body"/>
          </p:nvPr>
        </p:nvSpPr>
        <p:spPr>
          <a:xfrm>
            <a:off x="7509958" y="9728807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7" name="Google Shape;1137;p68"/>
          <p:cNvSpPr txBox="1"/>
          <p:nvPr>
            <p:ph idx="8" type="body"/>
          </p:nvPr>
        </p:nvSpPr>
        <p:spPr>
          <a:xfrm>
            <a:off x="14665890" y="5811249"/>
            <a:ext cx="3272530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5555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1800"/>
              <a:buNone/>
              <a:defRPr sz="1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8" name="Google Shape;1138;p68"/>
          <p:cNvSpPr txBox="1"/>
          <p:nvPr>
            <p:ph idx="9" type="body"/>
          </p:nvPr>
        </p:nvSpPr>
        <p:spPr>
          <a:xfrm>
            <a:off x="14665890" y="6794245"/>
            <a:ext cx="3272530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5555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1800"/>
              <a:buNone/>
              <a:defRPr sz="1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9" name="Google Shape;1139;p68"/>
          <p:cNvSpPr txBox="1"/>
          <p:nvPr>
            <p:ph idx="13" type="body"/>
          </p:nvPr>
        </p:nvSpPr>
        <p:spPr>
          <a:xfrm>
            <a:off x="14665890" y="7777543"/>
            <a:ext cx="3272530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5555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1800"/>
              <a:buNone/>
              <a:defRPr sz="1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0" name="Google Shape;1140;p68"/>
          <p:cNvSpPr txBox="1"/>
          <p:nvPr>
            <p:ph idx="14" type="body"/>
          </p:nvPr>
        </p:nvSpPr>
        <p:spPr>
          <a:xfrm>
            <a:off x="14665890" y="8760841"/>
            <a:ext cx="3272530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5555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1800"/>
              <a:buNone/>
              <a:defRPr sz="1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1" name="Google Shape;1141;p68"/>
          <p:cNvSpPr txBox="1"/>
          <p:nvPr>
            <p:ph idx="15" type="body"/>
          </p:nvPr>
        </p:nvSpPr>
        <p:spPr>
          <a:xfrm>
            <a:off x="14665890" y="9740766"/>
            <a:ext cx="3272530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5555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1800"/>
              <a:buNone/>
              <a:defRPr sz="1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2" name="Google Shape;1142;p68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Пирамида с выделением">
  <p:cSld name="2_Пирамида с выделением">
    <p:bg>
      <p:bgPr>
        <a:solidFill>
          <a:srgbClr val="FAFAFA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69"/>
          <p:cNvSpPr/>
          <p:nvPr/>
        </p:nvSpPr>
        <p:spPr>
          <a:xfrm>
            <a:off x="2237217" y="9464000"/>
            <a:ext cx="16763571" cy="873234"/>
          </a:xfrm>
          <a:prstGeom prst="trapezoid">
            <a:avLst>
              <a:gd fmla="val 0" name="adj"/>
            </a:avLst>
          </a:prstGeom>
          <a:noFill/>
          <a:ln cap="flat" cmpd="sng" w="12700">
            <a:solidFill>
              <a:srgbClr val="2B2B2B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9"/>
          <p:cNvSpPr/>
          <p:nvPr/>
        </p:nvSpPr>
        <p:spPr>
          <a:xfrm>
            <a:off x="2563586" y="8484075"/>
            <a:ext cx="16437202" cy="873234"/>
          </a:xfrm>
          <a:prstGeom prst="trapezoid">
            <a:avLst>
              <a:gd fmla="val 0" name="adj"/>
            </a:avLst>
          </a:prstGeom>
          <a:noFill/>
          <a:ln cap="flat" cmpd="sng" w="12700">
            <a:solidFill>
              <a:srgbClr val="4E4E4E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9"/>
          <p:cNvSpPr/>
          <p:nvPr/>
        </p:nvSpPr>
        <p:spPr>
          <a:xfrm>
            <a:off x="3168954" y="7500777"/>
            <a:ext cx="15831833" cy="873234"/>
          </a:xfrm>
          <a:prstGeom prst="trapezoid">
            <a:avLst>
              <a:gd fmla="val 0" name="adj"/>
            </a:avLst>
          </a:prstGeom>
          <a:noFill/>
          <a:ln cap="flat" cmpd="sng" w="12700">
            <a:solidFill>
              <a:srgbClr val="898989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9"/>
          <p:cNvSpPr/>
          <p:nvPr/>
        </p:nvSpPr>
        <p:spPr>
          <a:xfrm>
            <a:off x="2861320" y="6517479"/>
            <a:ext cx="16139468" cy="873234"/>
          </a:xfrm>
          <a:prstGeom prst="trapezoid">
            <a:avLst>
              <a:gd fmla="val 0" name="adj"/>
            </a:avLst>
          </a:prstGeom>
          <a:noFill/>
          <a:ln cap="flat" cmpd="sng" w="12700">
            <a:solidFill>
              <a:schemeClr val="accent2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9"/>
          <p:cNvSpPr/>
          <p:nvPr/>
        </p:nvSpPr>
        <p:spPr>
          <a:xfrm>
            <a:off x="3188371" y="5534483"/>
            <a:ext cx="15812417" cy="873234"/>
          </a:xfrm>
          <a:prstGeom prst="trapezoid">
            <a:avLst>
              <a:gd fmla="val 0" name="adj"/>
            </a:avLst>
          </a:prstGeom>
          <a:noFill/>
          <a:ln cap="flat" cmpd="sng" w="12700">
            <a:solidFill>
              <a:srgbClr val="C4C4C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9"/>
          <p:cNvSpPr/>
          <p:nvPr/>
        </p:nvSpPr>
        <p:spPr>
          <a:xfrm>
            <a:off x="2703085" y="5534483"/>
            <a:ext cx="9560035" cy="873234"/>
          </a:xfrm>
          <a:prstGeom prst="trapezoid">
            <a:avLst>
              <a:gd fmla="val 50307" name="adj"/>
            </a:avLst>
          </a:prstGeom>
          <a:solidFill>
            <a:srgbClr val="FFFFFF"/>
          </a:solidFill>
          <a:ln cap="flat" cmpd="sng" w="25400">
            <a:solidFill>
              <a:srgbClr val="C4C4C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9"/>
          <p:cNvSpPr/>
          <p:nvPr/>
        </p:nvSpPr>
        <p:spPr>
          <a:xfrm>
            <a:off x="2237217" y="6517479"/>
            <a:ext cx="10493263" cy="873234"/>
          </a:xfrm>
          <a:prstGeom prst="trapezoid">
            <a:avLst>
              <a:gd fmla="val 50307" name="adj"/>
            </a:avLst>
          </a:prstGeom>
          <a:solidFill>
            <a:srgbClr val="FFFFFF"/>
          </a:solidFill>
          <a:ln cap="flat" cmpd="sng" w="254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9"/>
          <p:cNvSpPr/>
          <p:nvPr/>
        </p:nvSpPr>
        <p:spPr>
          <a:xfrm>
            <a:off x="1781853" y="7500777"/>
            <a:ext cx="11409214" cy="873234"/>
          </a:xfrm>
          <a:prstGeom prst="trapezoid">
            <a:avLst>
              <a:gd fmla="val 50307" name="adj"/>
            </a:avLst>
          </a:prstGeom>
          <a:solidFill>
            <a:srgbClr val="FFFFFF"/>
          </a:solidFill>
          <a:ln cap="flat" cmpd="sng" w="25400">
            <a:solidFill>
              <a:srgbClr val="898989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9"/>
          <p:cNvSpPr/>
          <p:nvPr/>
        </p:nvSpPr>
        <p:spPr>
          <a:xfrm>
            <a:off x="1305475" y="8484075"/>
            <a:ext cx="12359725" cy="873234"/>
          </a:xfrm>
          <a:prstGeom prst="trapezoid">
            <a:avLst>
              <a:gd fmla="val 50307" name="adj"/>
            </a:avLst>
          </a:prstGeom>
          <a:solidFill>
            <a:srgbClr val="FFFFFF"/>
          </a:solidFill>
          <a:ln cap="flat" cmpd="sng" w="25400">
            <a:solidFill>
              <a:srgbClr val="4E4E4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9"/>
          <p:cNvSpPr/>
          <p:nvPr/>
        </p:nvSpPr>
        <p:spPr>
          <a:xfrm>
            <a:off x="839605" y="9464000"/>
            <a:ext cx="13333933" cy="873234"/>
          </a:xfrm>
          <a:prstGeom prst="trapezoid">
            <a:avLst>
              <a:gd fmla="val 50307" name="adj"/>
            </a:avLst>
          </a:prstGeom>
          <a:solidFill>
            <a:srgbClr val="FFFFFF"/>
          </a:solidFill>
          <a:ln cap="flat" cmpd="sng" w="25400">
            <a:solidFill>
              <a:srgbClr val="2B2B2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69"/>
          <p:cNvSpPr/>
          <p:nvPr/>
        </p:nvSpPr>
        <p:spPr>
          <a:xfrm>
            <a:off x="3647631" y="3560213"/>
            <a:ext cx="7680769" cy="873234"/>
          </a:xfrm>
          <a:prstGeom prst="trapezoid">
            <a:avLst>
              <a:gd fmla="val 50307" name="adj"/>
            </a:avLst>
          </a:prstGeom>
          <a:noFill/>
          <a:ln cap="flat" cmpd="sng" w="25400">
            <a:solidFill>
              <a:srgbClr val="E7E7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9"/>
          <p:cNvSpPr/>
          <p:nvPr/>
        </p:nvSpPr>
        <p:spPr>
          <a:xfrm>
            <a:off x="3638488" y="3591295"/>
            <a:ext cx="887792" cy="833383"/>
          </a:xfrm>
          <a:prstGeom prst="triangle">
            <a:avLst>
              <a:gd fmla="val 50000" name="adj"/>
            </a:avLst>
          </a:prstGeom>
          <a:solidFill>
            <a:srgbClr val="E7E7E7"/>
          </a:solidFill>
          <a:ln cap="flat" cmpd="sng" w="25400">
            <a:solidFill>
              <a:srgbClr val="E7E7E7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69"/>
          <p:cNvSpPr/>
          <p:nvPr/>
        </p:nvSpPr>
        <p:spPr>
          <a:xfrm>
            <a:off x="3168956" y="4542243"/>
            <a:ext cx="1822069" cy="873234"/>
          </a:xfrm>
          <a:prstGeom prst="trapezoid">
            <a:avLst>
              <a:gd fmla="val 50307" name="adj"/>
            </a:avLst>
          </a:prstGeom>
          <a:solidFill>
            <a:schemeClr val="accent4"/>
          </a:solidFill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69"/>
          <p:cNvSpPr/>
          <p:nvPr/>
        </p:nvSpPr>
        <p:spPr>
          <a:xfrm>
            <a:off x="2703086" y="5528419"/>
            <a:ext cx="2748633" cy="873234"/>
          </a:xfrm>
          <a:prstGeom prst="trapezoid">
            <a:avLst>
              <a:gd fmla="val 50307" name="adj"/>
            </a:avLst>
          </a:prstGeom>
          <a:solidFill>
            <a:srgbClr val="C4C4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69"/>
          <p:cNvSpPr/>
          <p:nvPr/>
        </p:nvSpPr>
        <p:spPr>
          <a:xfrm>
            <a:off x="2237218" y="6514597"/>
            <a:ext cx="3675196" cy="873234"/>
          </a:xfrm>
          <a:prstGeom prst="trapezoid">
            <a:avLst>
              <a:gd fmla="val 50307" name="adj"/>
            </a:avLst>
          </a:prstGeom>
          <a:solidFill>
            <a:schemeClr val="accent2"/>
          </a:solidFill>
          <a:ln cap="flat" cmpd="sng" w="25400">
            <a:solidFill>
              <a:srgbClr val="3044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69"/>
          <p:cNvSpPr/>
          <p:nvPr/>
        </p:nvSpPr>
        <p:spPr>
          <a:xfrm>
            <a:off x="1771346" y="7500777"/>
            <a:ext cx="4606937" cy="873234"/>
          </a:xfrm>
          <a:prstGeom prst="trapezoid">
            <a:avLst>
              <a:gd fmla="val 50307" name="adj"/>
            </a:avLst>
          </a:prstGeom>
          <a:solidFill>
            <a:srgbClr val="89898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9"/>
          <p:cNvSpPr/>
          <p:nvPr/>
        </p:nvSpPr>
        <p:spPr>
          <a:xfrm>
            <a:off x="1305476" y="8486950"/>
            <a:ext cx="5543854" cy="873234"/>
          </a:xfrm>
          <a:prstGeom prst="trapezoid">
            <a:avLst>
              <a:gd fmla="val 50307" name="adj"/>
            </a:avLst>
          </a:prstGeom>
          <a:solidFill>
            <a:srgbClr val="4E4E4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69"/>
          <p:cNvSpPr/>
          <p:nvPr/>
        </p:nvSpPr>
        <p:spPr>
          <a:xfrm>
            <a:off x="839606" y="9451858"/>
            <a:ext cx="6475594" cy="873234"/>
          </a:xfrm>
          <a:prstGeom prst="trapezoid">
            <a:avLst>
              <a:gd fmla="val 50307" name="adj"/>
            </a:avLst>
          </a:prstGeom>
          <a:solidFill>
            <a:srgbClr val="2B2B2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69"/>
          <p:cNvSpPr/>
          <p:nvPr/>
        </p:nvSpPr>
        <p:spPr>
          <a:xfrm>
            <a:off x="3168955" y="4539359"/>
            <a:ext cx="8626805" cy="873234"/>
          </a:xfrm>
          <a:prstGeom prst="trapezoid">
            <a:avLst>
              <a:gd fmla="val 50307" name="adj"/>
            </a:avLst>
          </a:prstGeom>
          <a:noFill/>
          <a:ln cap="flat" cmpd="sng" w="25400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69"/>
          <p:cNvSpPr txBox="1"/>
          <p:nvPr>
            <p:ph type="title"/>
          </p:nvPr>
        </p:nvSpPr>
        <p:spPr>
          <a:xfrm>
            <a:off x="839606" y="474486"/>
            <a:ext cx="18235794" cy="2015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4" name="Google Shape;1164;p69"/>
          <p:cNvSpPr txBox="1"/>
          <p:nvPr>
            <p:ph idx="1" type="body"/>
          </p:nvPr>
        </p:nvSpPr>
        <p:spPr>
          <a:xfrm>
            <a:off x="4676569" y="3825020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5" name="Google Shape;1165;p69"/>
          <p:cNvSpPr txBox="1"/>
          <p:nvPr>
            <p:ph idx="2" type="body"/>
          </p:nvPr>
        </p:nvSpPr>
        <p:spPr>
          <a:xfrm>
            <a:off x="5227342" y="4804166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6" name="Google Shape;1166;p69"/>
          <p:cNvSpPr txBox="1"/>
          <p:nvPr>
            <p:ph idx="3" type="body"/>
          </p:nvPr>
        </p:nvSpPr>
        <p:spPr>
          <a:xfrm>
            <a:off x="5736120" y="5799290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7" name="Google Shape;1167;p69"/>
          <p:cNvSpPr txBox="1"/>
          <p:nvPr>
            <p:ph idx="4" type="body"/>
          </p:nvPr>
        </p:nvSpPr>
        <p:spPr>
          <a:xfrm>
            <a:off x="6114792" y="6782286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8" name="Google Shape;1168;p69"/>
          <p:cNvSpPr txBox="1"/>
          <p:nvPr>
            <p:ph idx="5" type="body"/>
          </p:nvPr>
        </p:nvSpPr>
        <p:spPr>
          <a:xfrm>
            <a:off x="6612672" y="7765584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9" name="Google Shape;1169;p69"/>
          <p:cNvSpPr txBox="1"/>
          <p:nvPr>
            <p:ph idx="6" type="body"/>
          </p:nvPr>
        </p:nvSpPr>
        <p:spPr>
          <a:xfrm>
            <a:off x="7022658" y="8748882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0" name="Google Shape;1170;p69"/>
          <p:cNvSpPr txBox="1"/>
          <p:nvPr>
            <p:ph idx="7" type="body"/>
          </p:nvPr>
        </p:nvSpPr>
        <p:spPr>
          <a:xfrm>
            <a:off x="7509958" y="9728807"/>
            <a:ext cx="3272530" cy="343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0000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2000"/>
              <a:buNone/>
              <a:defRPr sz="2000">
                <a:solidFill>
                  <a:srgbClr val="14141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1" name="Google Shape;1171;p69"/>
          <p:cNvSpPr txBox="1"/>
          <p:nvPr>
            <p:ph idx="8" type="body"/>
          </p:nvPr>
        </p:nvSpPr>
        <p:spPr>
          <a:xfrm>
            <a:off x="14665890" y="5811249"/>
            <a:ext cx="3272530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5555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1800"/>
              <a:buNone/>
              <a:defRPr sz="1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2" name="Google Shape;1172;p69"/>
          <p:cNvSpPr txBox="1"/>
          <p:nvPr>
            <p:ph idx="9" type="body"/>
          </p:nvPr>
        </p:nvSpPr>
        <p:spPr>
          <a:xfrm>
            <a:off x="14665890" y="6794245"/>
            <a:ext cx="3272530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5555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1800"/>
              <a:buNone/>
              <a:defRPr sz="1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3" name="Google Shape;1173;p69"/>
          <p:cNvSpPr txBox="1"/>
          <p:nvPr>
            <p:ph idx="13" type="body"/>
          </p:nvPr>
        </p:nvSpPr>
        <p:spPr>
          <a:xfrm>
            <a:off x="14665890" y="7777543"/>
            <a:ext cx="3272530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5555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1800"/>
              <a:buNone/>
              <a:defRPr sz="1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4" name="Google Shape;1174;p69"/>
          <p:cNvSpPr txBox="1"/>
          <p:nvPr>
            <p:ph idx="14" type="body"/>
          </p:nvPr>
        </p:nvSpPr>
        <p:spPr>
          <a:xfrm>
            <a:off x="14665890" y="8760841"/>
            <a:ext cx="3272530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5555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1800"/>
              <a:buNone/>
              <a:defRPr sz="1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5" name="Google Shape;1175;p69"/>
          <p:cNvSpPr txBox="1"/>
          <p:nvPr>
            <p:ph idx="15" type="body"/>
          </p:nvPr>
        </p:nvSpPr>
        <p:spPr>
          <a:xfrm>
            <a:off x="14665890" y="9740766"/>
            <a:ext cx="3272530" cy="3197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5555"/>
              </a:lnSpc>
              <a:spcBef>
                <a:spcPts val="1627"/>
              </a:spcBef>
              <a:spcAft>
                <a:spcPts val="0"/>
              </a:spcAft>
              <a:buClr>
                <a:srgbClr val="141414"/>
              </a:buClr>
              <a:buSzPts val="1800"/>
              <a:buNone/>
              <a:defRPr sz="1800">
                <a:solidFill>
                  <a:srgbClr val="14141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6" name="Google Shape;1176;p69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оронка">
  <p:cSld name="Воронка">
    <p:bg>
      <p:bgPr>
        <a:solidFill>
          <a:srgbClr val="FAFAFA"/>
        </a:solidFill>
      </p:bgPr>
    </p:bg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p70"/>
          <p:cNvSpPr/>
          <p:nvPr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70"/>
          <p:cNvSpPr/>
          <p:nvPr/>
        </p:nvSpPr>
        <p:spPr>
          <a:xfrm rot="10800000">
            <a:off x="3241963" y="8131437"/>
            <a:ext cx="2275608" cy="2193651"/>
          </a:xfrm>
          <a:prstGeom prst="trapezoid">
            <a:avLst>
              <a:gd fmla="val 55072" name="adj"/>
            </a:avLst>
          </a:prstGeom>
          <a:solidFill>
            <a:srgbClr val="D5D8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70"/>
          <p:cNvSpPr/>
          <p:nvPr/>
        </p:nvSpPr>
        <p:spPr>
          <a:xfrm rot="10800000">
            <a:off x="2143038" y="5759602"/>
            <a:ext cx="4484044" cy="2236017"/>
          </a:xfrm>
          <a:prstGeom prst="trapezoid">
            <a:avLst>
              <a:gd fmla="val 48753" name="adj"/>
            </a:avLst>
          </a:prstGeom>
          <a:solidFill>
            <a:srgbClr val="828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70"/>
          <p:cNvSpPr/>
          <p:nvPr/>
        </p:nvSpPr>
        <p:spPr>
          <a:xfrm rot="10800000">
            <a:off x="839607" y="3387776"/>
            <a:ext cx="7090905" cy="2236011"/>
          </a:xfrm>
          <a:prstGeom prst="trapezoid">
            <a:avLst>
              <a:gd fmla="val 56833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2" name="Google Shape;1182;p70"/>
          <p:cNvGrpSpPr/>
          <p:nvPr/>
        </p:nvGrpSpPr>
        <p:grpSpPr>
          <a:xfrm>
            <a:off x="3925632" y="4046356"/>
            <a:ext cx="918854" cy="918854"/>
            <a:chOff x="9920288" y="9130929"/>
            <a:chExt cx="918854" cy="918854"/>
          </a:xfrm>
        </p:grpSpPr>
        <p:sp>
          <p:nvSpPr>
            <p:cNvPr id="1183" name="Google Shape;1183;p70"/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70"/>
            <p:cNvSpPr txBox="1"/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0" i="0" lang="ru-RU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1185" name="Google Shape;1185;p70"/>
          <p:cNvGrpSpPr/>
          <p:nvPr/>
        </p:nvGrpSpPr>
        <p:grpSpPr>
          <a:xfrm>
            <a:off x="3925632" y="8574105"/>
            <a:ext cx="918854" cy="918854"/>
            <a:chOff x="9920288" y="9130929"/>
            <a:chExt cx="918854" cy="918854"/>
          </a:xfrm>
        </p:grpSpPr>
        <p:sp>
          <p:nvSpPr>
            <p:cNvPr id="1186" name="Google Shape;1186;p70"/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70"/>
            <p:cNvSpPr txBox="1"/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0" i="0" lang="ru-RU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/>
            </a:p>
          </p:txBody>
        </p:sp>
      </p:grpSp>
      <p:grpSp>
        <p:nvGrpSpPr>
          <p:cNvPr id="1188" name="Google Shape;1188;p70"/>
          <p:cNvGrpSpPr/>
          <p:nvPr/>
        </p:nvGrpSpPr>
        <p:grpSpPr>
          <a:xfrm>
            <a:off x="3925632" y="6418186"/>
            <a:ext cx="918854" cy="918854"/>
            <a:chOff x="9920288" y="9130929"/>
            <a:chExt cx="918854" cy="918854"/>
          </a:xfrm>
        </p:grpSpPr>
        <p:sp>
          <p:nvSpPr>
            <p:cNvPr id="1189" name="Google Shape;1189;p70"/>
            <p:cNvSpPr/>
            <p:nvPr/>
          </p:nvSpPr>
          <p:spPr>
            <a:xfrm>
              <a:off x="9920288" y="9130929"/>
              <a:ext cx="918854" cy="918854"/>
            </a:xfrm>
            <a:prstGeom prst="ellipse">
              <a:avLst/>
            </a:pr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70"/>
            <p:cNvSpPr txBox="1"/>
            <p:nvPr/>
          </p:nvSpPr>
          <p:spPr>
            <a:xfrm>
              <a:off x="10089416" y="9355997"/>
              <a:ext cx="580599" cy="46871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3333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Arial"/>
                <a:buNone/>
              </a:pPr>
              <a:r>
                <a:rPr b="0" i="0" lang="ru-RU" sz="3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/>
            </a:p>
          </p:txBody>
        </p:sp>
      </p:grpSp>
      <p:cxnSp>
        <p:nvCxnSpPr>
          <p:cNvPr id="1191" name="Google Shape;1191;p70"/>
          <p:cNvCxnSpPr/>
          <p:nvPr/>
        </p:nvCxnSpPr>
        <p:spPr>
          <a:xfrm>
            <a:off x="4844486" y="4505783"/>
            <a:ext cx="3933754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192" name="Google Shape;1192;p70"/>
          <p:cNvCxnSpPr/>
          <p:nvPr/>
        </p:nvCxnSpPr>
        <p:spPr>
          <a:xfrm>
            <a:off x="4844486" y="6877613"/>
            <a:ext cx="3933754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med" w="med" type="oval"/>
          </a:ln>
        </p:spPr>
      </p:cxnSp>
      <p:cxnSp>
        <p:nvCxnSpPr>
          <p:cNvPr id="1193" name="Google Shape;1193;p70"/>
          <p:cNvCxnSpPr/>
          <p:nvPr/>
        </p:nvCxnSpPr>
        <p:spPr>
          <a:xfrm>
            <a:off x="4844486" y="9033532"/>
            <a:ext cx="3933754" cy="0"/>
          </a:xfrm>
          <a:prstGeom prst="straightConnector1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00"/>
            <a:headEnd len="sm" w="sm" type="none"/>
            <a:tailEnd len="med" w="med" type="oval"/>
          </a:ln>
        </p:spPr>
      </p:cxnSp>
      <p:sp>
        <p:nvSpPr>
          <p:cNvPr id="1194" name="Google Shape;1194;p70"/>
          <p:cNvSpPr txBox="1"/>
          <p:nvPr>
            <p:ph idx="1" type="body"/>
          </p:nvPr>
        </p:nvSpPr>
        <p:spPr>
          <a:xfrm>
            <a:off x="839608" y="586385"/>
            <a:ext cx="11623325" cy="8976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15384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5" name="Google Shape;1195;p70"/>
          <p:cNvSpPr txBox="1"/>
          <p:nvPr>
            <p:ph idx="2" type="body"/>
          </p:nvPr>
        </p:nvSpPr>
        <p:spPr>
          <a:xfrm>
            <a:off x="9020175" y="4236202"/>
            <a:ext cx="3272530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6" name="Google Shape;1196;p70"/>
          <p:cNvSpPr txBox="1"/>
          <p:nvPr>
            <p:ph idx="3" type="body"/>
          </p:nvPr>
        </p:nvSpPr>
        <p:spPr>
          <a:xfrm>
            <a:off x="9020176" y="6602200"/>
            <a:ext cx="3272530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7" name="Google Shape;1197;p70"/>
          <p:cNvSpPr txBox="1"/>
          <p:nvPr>
            <p:ph idx="4" type="body"/>
          </p:nvPr>
        </p:nvSpPr>
        <p:spPr>
          <a:xfrm>
            <a:off x="9020175" y="8766854"/>
            <a:ext cx="3272530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8" name="Google Shape;1198;p70"/>
          <p:cNvSpPr txBox="1"/>
          <p:nvPr>
            <p:ph idx="5" type="body"/>
          </p:nvPr>
        </p:nvSpPr>
        <p:spPr>
          <a:xfrm>
            <a:off x="9020175" y="4838532"/>
            <a:ext cx="3272530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9" name="Google Shape;1199;p70"/>
          <p:cNvSpPr txBox="1"/>
          <p:nvPr>
            <p:ph idx="6" type="body"/>
          </p:nvPr>
        </p:nvSpPr>
        <p:spPr>
          <a:xfrm>
            <a:off x="9020175" y="7204530"/>
            <a:ext cx="3272530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0" name="Google Shape;1200;p70"/>
          <p:cNvSpPr txBox="1"/>
          <p:nvPr>
            <p:ph idx="7" type="body"/>
          </p:nvPr>
        </p:nvSpPr>
        <p:spPr>
          <a:xfrm>
            <a:off x="9020175" y="9373423"/>
            <a:ext cx="3272530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1" name="Google Shape;1201;p70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текстовыми блоками">
  <p:cSld name="Слайд с текстовыми блоками">
    <p:bg>
      <p:bgPr>
        <a:solidFill>
          <a:srgbClr val="FAFAFA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/>
          <p:nvPr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0" name="Google Shape;90;p8"/>
          <p:cNvGrpSpPr/>
          <p:nvPr/>
        </p:nvGrpSpPr>
        <p:grpSpPr>
          <a:xfrm>
            <a:off x="9020175" y="1979817"/>
            <a:ext cx="918854" cy="918854"/>
            <a:chOff x="9020175" y="890129"/>
            <a:chExt cx="918854" cy="918854"/>
          </a:xfrm>
        </p:grpSpPr>
        <p:sp>
          <p:nvSpPr>
            <p:cNvPr id="91" name="Google Shape;91;p8"/>
            <p:cNvSpPr/>
            <p:nvPr/>
          </p:nvSpPr>
          <p:spPr>
            <a:xfrm>
              <a:off x="9020175" y="890129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2" name="Google Shape;92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9233142" y="116157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" name="Google Shape;93;p8"/>
          <p:cNvGrpSpPr/>
          <p:nvPr/>
        </p:nvGrpSpPr>
        <p:grpSpPr>
          <a:xfrm rot="-5400000">
            <a:off x="9020175" y="4935527"/>
            <a:ext cx="918854" cy="918854"/>
            <a:chOff x="9920288" y="2574488"/>
            <a:chExt cx="918854" cy="918854"/>
          </a:xfrm>
        </p:grpSpPr>
        <p:sp>
          <p:nvSpPr>
            <p:cNvPr id="94" name="Google Shape;94;p8"/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5" name="Google Shape;95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6" name="Google Shape;96;p8"/>
          <p:cNvGrpSpPr/>
          <p:nvPr/>
        </p:nvGrpSpPr>
        <p:grpSpPr>
          <a:xfrm rot="-5400000">
            <a:off x="9020175" y="7891145"/>
            <a:ext cx="918854" cy="918854"/>
            <a:chOff x="9920288" y="2574488"/>
            <a:chExt cx="918854" cy="918854"/>
          </a:xfrm>
        </p:grpSpPr>
        <p:sp>
          <p:nvSpPr>
            <p:cNvPr id="97" name="Google Shape;97;p8"/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98" name="Google Shape;98;p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8"/>
          <p:cNvSpPr txBox="1"/>
          <p:nvPr>
            <p:ph idx="1" type="body"/>
          </p:nvPr>
        </p:nvSpPr>
        <p:spPr>
          <a:xfrm>
            <a:off x="839608" y="5099161"/>
            <a:ext cx="4792663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8"/>
          <p:cNvSpPr txBox="1"/>
          <p:nvPr>
            <p:ph idx="2" type="body"/>
          </p:nvPr>
        </p:nvSpPr>
        <p:spPr>
          <a:xfrm>
            <a:off x="10748963" y="1906008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8"/>
          <p:cNvSpPr txBox="1"/>
          <p:nvPr>
            <p:ph idx="3" type="body"/>
          </p:nvPr>
        </p:nvSpPr>
        <p:spPr>
          <a:xfrm>
            <a:off x="10748963" y="2512433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8"/>
          <p:cNvSpPr txBox="1"/>
          <p:nvPr>
            <p:ph idx="4" type="body"/>
          </p:nvPr>
        </p:nvSpPr>
        <p:spPr>
          <a:xfrm>
            <a:off x="10748963" y="4861718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p8"/>
          <p:cNvSpPr txBox="1"/>
          <p:nvPr>
            <p:ph idx="5" type="body"/>
          </p:nvPr>
        </p:nvSpPr>
        <p:spPr>
          <a:xfrm>
            <a:off x="10748963" y="5468051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8"/>
          <p:cNvSpPr txBox="1"/>
          <p:nvPr>
            <p:ph idx="6" type="body"/>
          </p:nvPr>
        </p:nvSpPr>
        <p:spPr>
          <a:xfrm>
            <a:off x="10748963" y="7817335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8"/>
          <p:cNvSpPr txBox="1"/>
          <p:nvPr>
            <p:ph idx="7" type="body"/>
          </p:nvPr>
        </p:nvSpPr>
        <p:spPr>
          <a:xfrm>
            <a:off x="10748963" y="8423890"/>
            <a:ext cx="458152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b="0" i="0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8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хема с 3 карточками">
  <p:cSld name="Схема с 3 карточками">
    <p:bg>
      <p:bgPr>
        <a:solidFill>
          <a:srgbClr val="FAFAFA"/>
        </a:solidFill>
      </p:bgPr>
    </p:bg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71"/>
          <p:cNvSpPr/>
          <p:nvPr/>
        </p:nvSpPr>
        <p:spPr>
          <a:xfrm>
            <a:off x="839610" y="3604048"/>
            <a:ext cx="5498353" cy="5867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71"/>
          <p:cNvSpPr/>
          <p:nvPr/>
        </p:nvSpPr>
        <p:spPr>
          <a:xfrm>
            <a:off x="7171112" y="3604048"/>
            <a:ext cx="5498353" cy="5867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71"/>
          <p:cNvSpPr/>
          <p:nvPr/>
        </p:nvSpPr>
        <p:spPr>
          <a:xfrm>
            <a:off x="13502616" y="3604048"/>
            <a:ext cx="5498353" cy="586791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sz="476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6" name="Google Shape;1206;p71"/>
          <p:cNvCxnSpPr>
            <a:stCxn id="1203" idx="0"/>
            <a:endCxn id="1205" idx="0"/>
          </p:cNvCxnSpPr>
          <p:nvPr/>
        </p:nvCxnSpPr>
        <p:spPr>
          <a:xfrm flipH="1" rot="-5400000">
            <a:off x="9919986" y="-2727152"/>
            <a:ext cx="600" cy="12663000"/>
          </a:xfrm>
          <a:prstGeom prst="bentConnector3">
            <a:avLst>
              <a:gd fmla="val -170856339" name="adj1"/>
            </a:avLst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207" name="Google Shape;1207;p71"/>
          <p:cNvCxnSpPr>
            <a:stCxn id="1204" idx="0"/>
          </p:cNvCxnSpPr>
          <p:nvPr/>
        </p:nvCxnSpPr>
        <p:spPr>
          <a:xfrm rot="10800000">
            <a:off x="9920289" y="2573248"/>
            <a:ext cx="0" cy="10308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08" name="Google Shape;1208;p71"/>
          <p:cNvSpPr/>
          <p:nvPr/>
        </p:nvSpPr>
        <p:spPr>
          <a:xfrm>
            <a:off x="9736466" y="3426492"/>
            <a:ext cx="367645" cy="367645"/>
          </a:xfrm>
          <a:prstGeom prst="ellipse">
            <a:avLst/>
          </a:prstGeom>
          <a:solidFill>
            <a:srgbClr val="FAFAFA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71"/>
          <p:cNvSpPr/>
          <p:nvPr/>
        </p:nvSpPr>
        <p:spPr>
          <a:xfrm>
            <a:off x="16074319" y="3426492"/>
            <a:ext cx="367645" cy="367645"/>
          </a:xfrm>
          <a:prstGeom prst="ellipse">
            <a:avLst/>
          </a:prstGeom>
          <a:solidFill>
            <a:srgbClr val="FAFAFA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71"/>
          <p:cNvSpPr/>
          <p:nvPr/>
        </p:nvSpPr>
        <p:spPr>
          <a:xfrm>
            <a:off x="3411167" y="3426492"/>
            <a:ext cx="367645" cy="367645"/>
          </a:xfrm>
          <a:prstGeom prst="ellipse">
            <a:avLst/>
          </a:prstGeom>
          <a:solidFill>
            <a:srgbClr val="FAFAFA"/>
          </a:solidFill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71"/>
          <p:cNvSpPr txBox="1"/>
          <p:nvPr>
            <p:ph idx="1" type="body"/>
          </p:nvPr>
        </p:nvSpPr>
        <p:spPr>
          <a:xfrm>
            <a:off x="4127570" y="516383"/>
            <a:ext cx="11585434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ctr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2" name="Google Shape;1212;p71"/>
          <p:cNvSpPr txBox="1"/>
          <p:nvPr>
            <p:ph idx="2" type="body"/>
          </p:nvPr>
        </p:nvSpPr>
        <p:spPr>
          <a:xfrm>
            <a:off x="1248787" y="4643840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3" name="Google Shape;1213;p71"/>
          <p:cNvSpPr txBox="1"/>
          <p:nvPr>
            <p:ph idx="3" type="body"/>
          </p:nvPr>
        </p:nvSpPr>
        <p:spPr>
          <a:xfrm>
            <a:off x="7580288" y="4643840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4" name="Google Shape;1214;p71"/>
          <p:cNvSpPr txBox="1"/>
          <p:nvPr>
            <p:ph idx="4" type="body"/>
          </p:nvPr>
        </p:nvSpPr>
        <p:spPr>
          <a:xfrm>
            <a:off x="13911793" y="4643840"/>
            <a:ext cx="3451226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5" name="Google Shape;1215;p71"/>
          <p:cNvSpPr txBox="1"/>
          <p:nvPr>
            <p:ph idx="5" type="body"/>
          </p:nvPr>
        </p:nvSpPr>
        <p:spPr>
          <a:xfrm>
            <a:off x="1248786" y="5507440"/>
            <a:ext cx="3965239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6" name="Google Shape;1216;p71"/>
          <p:cNvSpPr txBox="1"/>
          <p:nvPr>
            <p:ph idx="6" type="body"/>
          </p:nvPr>
        </p:nvSpPr>
        <p:spPr>
          <a:xfrm>
            <a:off x="7580288" y="5507440"/>
            <a:ext cx="4131814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7" name="Google Shape;1217;p71"/>
          <p:cNvSpPr txBox="1"/>
          <p:nvPr>
            <p:ph idx="7" type="body"/>
          </p:nvPr>
        </p:nvSpPr>
        <p:spPr>
          <a:xfrm>
            <a:off x="13911792" y="5507440"/>
            <a:ext cx="3967645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8" name="Google Shape;1218;p71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Код">
  <p:cSld name="1_Код">
    <p:bg>
      <p:bgPr>
        <a:solidFill>
          <a:srgbClr val="FAFAFA"/>
        </a:solidFill>
      </p:bgPr>
    </p:bg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72"/>
          <p:cNvSpPr/>
          <p:nvPr/>
        </p:nvSpPr>
        <p:spPr>
          <a:xfrm>
            <a:off x="-1" y="1"/>
            <a:ext cx="19840575" cy="7120456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72"/>
          <p:cNvSpPr/>
          <p:nvPr/>
        </p:nvSpPr>
        <p:spPr>
          <a:xfrm>
            <a:off x="8560145" y="863600"/>
            <a:ext cx="10440641" cy="5839167"/>
          </a:xfrm>
          <a:prstGeom prst="round2SameRect">
            <a:avLst>
              <a:gd fmla="val 4570" name="adj1"/>
              <a:gd fmla="val 0" name="adj2"/>
            </a:avLst>
          </a:prstGeom>
          <a:solidFill>
            <a:srgbClr val="393939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2" name="Google Shape;1222;p72"/>
          <p:cNvCxnSpPr/>
          <p:nvPr/>
        </p:nvCxnSpPr>
        <p:spPr>
          <a:xfrm>
            <a:off x="8560145" y="1586508"/>
            <a:ext cx="10440642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223" name="Google Shape;1223;p72"/>
          <p:cNvGrpSpPr/>
          <p:nvPr/>
        </p:nvGrpSpPr>
        <p:grpSpPr>
          <a:xfrm>
            <a:off x="8853117" y="1103690"/>
            <a:ext cx="981920" cy="242729"/>
            <a:chOff x="6813802" y="1166829"/>
            <a:chExt cx="981920" cy="242729"/>
          </a:xfrm>
        </p:grpSpPr>
        <p:sp>
          <p:nvSpPr>
            <p:cNvPr id="1224" name="Google Shape;1224;p72"/>
            <p:cNvSpPr/>
            <p:nvPr/>
          </p:nvSpPr>
          <p:spPr>
            <a:xfrm>
              <a:off x="6813802" y="1172276"/>
              <a:ext cx="237282" cy="23728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25"/>
                <a:buFont typeface="Calibri"/>
                <a:buNone/>
              </a:pPr>
              <a:r>
                <a:t/>
              </a:r>
              <a:endParaRPr sz="2925" u="none" cap="none" strike="noStrik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72"/>
            <p:cNvSpPr/>
            <p:nvPr/>
          </p:nvSpPr>
          <p:spPr>
            <a:xfrm>
              <a:off x="7186121" y="1172276"/>
              <a:ext cx="237282" cy="2372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25"/>
                <a:buFont typeface="Calibri"/>
                <a:buNone/>
              </a:pPr>
              <a:r>
                <a:t/>
              </a:r>
              <a:endParaRPr sz="2925" u="none" cap="none" strike="noStrik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72"/>
            <p:cNvSpPr/>
            <p:nvPr/>
          </p:nvSpPr>
          <p:spPr>
            <a:xfrm>
              <a:off x="7558440" y="1166829"/>
              <a:ext cx="237282" cy="23728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925"/>
                <a:buFont typeface="Calibri"/>
                <a:buNone/>
              </a:pPr>
              <a:r>
                <a:t/>
              </a:r>
              <a:endParaRPr sz="2925" u="none" cap="none" strike="noStrike">
                <a:solidFill>
                  <a:srgbClr val="E6E6E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7" name="Google Shape;1227;p72"/>
          <p:cNvSpPr/>
          <p:nvPr/>
        </p:nvSpPr>
        <p:spPr>
          <a:xfrm>
            <a:off x="0" y="648709"/>
            <a:ext cx="4795235" cy="853803"/>
          </a:xfrm>
          <a:prstGeom prst="homePlate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108000" lIns="90000" spcFirstLastPara="1" rIns="288000" wrap="square" tIns="45700">
            <a:noAutofit/>
          </a:bodyPr>
          <a:lstStyle/>
          <a:p>
            <a:pPr indent="0" lvl="0" marL="36000" marR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72"/>
          <p:cNvSpPr/>
          <p:nvPr>
            <p:ph idx="2" type="pic"/>
          </p:nvPr>
        </p:nvSpPr>
        <p:spPr>
          <a:xfrm>
            <a:off x="839788" y="7599363"/>
            <a:ext cx="18153061" cy="272573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229" name="Google Shape;1229;p72"/>
          <p:cNvSpPr txBox="1"/>
          <p:nvPr>
            <p:ph idx="1" type="body"/>
          </p:nvPr>
        </p:nvSpPr>
        <p:spPr>
          <a:xfrm>
            <a:off x="8853116" y="1991375"/>
            <a:ext cx="10139733" cy="4004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2519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1800"/>
              <a:buNone/>
              <a:defRPr b="1" sz="1800">
                <a:solidFill>
                  <a:srgbClr val="FAFAFA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0" name="Google Shape;1230;p72"/>
          <p:cNvSpPr txBox="1"/>
          <p:nvPr>
            <p:ph idx="3" type="body"/>
          </p:nvPr>
        </p:nvSpPr>
        <p:spPr>
          <a:xfrm>
            <a:off x="839607" y="2126727"/>
            <a:ext cx="7064529" cy="192360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  <a:defRPr b="1" sz="65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1" name="Google Shape;1231;p72"/>
          <p:cNvSpPr txBox="1"/>
          <p:nvPr>
            <p:ph idx="4" type="body"/>
          </p:nvPr>
        </p:nvSpPr>
        <p:spPr>
          <a:xfrm>
            <a:off x="839607" y="847057"/>
            <a:ext cx="3090549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2" name="Google Shape;1232;p72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Код">
  <p:cSld name="2_Код">
    <p:bg>
      <p:bgPr>
        <a:solidFill>
          <a:schemeClr val="dk1"/>
        </a:solidFill>
      </p:bgPr>
    </p:bg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3"/>
          <p:cNvSpPr/>
          <p:nvPr/>
        </p:nvSpPr>
        <p:spPr>
          <a:xfrm>
            <a:off x="839788" y="2911354"/>
            <a:ext cx="18161000" cy="7413746"/>
          </a:xfrm>
          <a:prstGeom prst="round2SameRect">
            <a:avLst>
              <a:gd fmla="val 3627" name="adj1"/>
              <a:gd fmla="val 0" name="adj2"/>
            </a:avLst>
          </a:prstGeom>
          <a:solidFill>
            <a:srgbClr val="393939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5" name="Google Shape;1235;p73"/>
          <p:cNvCxnSpPr/>
          <p:nvPr/>
        </p:nvCxnSpPr>
        <p:spPr>
          <a:xfrm>
            <a:off x="839788" y="3634262"/>
            <a:ext cx="18161002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36" name="Google Shape;1236;p73"/>
          <p:cNvSpPr/>
          <p:nvPr/>
        </p:nvSpPr>
        <p:spPr>
          <a:xfrm>
            <a:off x="1132760" y="315689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73"/>
          <p:cNvSpPr/>
          <p:nvPr/>
        </p:nvSpPr>
        <p:spPr>
          <a:xfrm>
            <a:off x="1505079" y="315689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73"/>
          <p:cNvSpPr/>
          <p:nvPr/>
        </p:nvSpPr>
        <p:spPr>
          <a:xfrm>
            <a:off x="1877398" y="315144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73"/>
          <p:cNvSpPr txBox="1"/>
          <p:nvPr>
            <p:ph idx="1" type="body"/>
          </p:nvPr>
        </p:nvSpPr>
        <p:spPr>
          <a:xfrm>
            <a:off x="1132759" y="4058688"/>
            <a:ext cx="17860091" cy="434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2519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b="1" sz="2000">
                <a:solidFill>
                  <a:srgbClr val="FAFAFA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0" name="Google Shape;1240;p73"/>
          <p:cNvSpPr txBox="1"/>
          <p:nvPr>
            <p:ph type="title"/>
          </p:nvPr>
        </p:nvSpPr>
        <p:spPr>
          <a:xfrm>
            <a:off x="839607" y="525608"/>
            <a:ext cx="14726457" cy="961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1" name="Google Shape;1241;p73"/>
          <p:cNvSpPr txBox="1"/>
          <p:nvPr>
            <p:ph idx="2" type="body"/>
          </p:nvPr>
        </p:nvSpPr>
        <p:spPr>
          <a:xfrm>
            <a:off x="839607" y="1791394"/>
            <a:ext cx="458152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27777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2" name="Google Shape;1242;p73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Код с изображением">
  <p:cSld name="3_Код с изображением">
    <p:bg>
      <p:bgPr>
        <a:solidFill>
          <a:schemeClr val="dk1"/>
        </a:solidFill>
      </p:bgPr>
    </p:bg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74"/>
          <p:cNvSpPr/>
          <p:nvPr/>
        </p:nvSpPr>
        <p:spPr>
          <a:xfrm>
            <a:off x="843441" y="2416638"/>
            <a:ext cx="18157345" cy="4607477"/>
          </a:xfrm>
          <a:prstGeom prst="round2SameRect">
            <a:avLst>
              <a:gd fmla="val 5374" name="adj1"/>
              <a:gd fmla="val 0" name="adj2"/>
            </a:avLst>
          </a:prstGeom>
          <a:solidFill>
            <a:srgbClr val="393939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5" name="Google Shape;1245;p74"/>
          <p:cNvCxnSpPr/>
          <p:nvPr/>
        </p:nvCxnSpPr>
        <p:spPr>
          <a:xfrm>
            <a:off x="839788" y="3060220"/>
            <a:ext cx="18161000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6" name="Google Shape;1246;p74"/>
          <p:cNvSpPr/>
          <p:nvPr/>
        </p:nvSpPr>
        <p:spPr>
          <a:xfrm>
            <a:off x="1163255" y="2645988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74"/>
          <p:cNvSpPr/>
          <p:nvPr/>
        </p:nvSpPr>
        <p:spPr>
          <a:xfrm>
            <a:off x="1535574" y="2645988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74"/>
          <p:cNvSpPr/>
          <p:nvPr/>
        </p:nvSpPr>
        <p:spPr>
          <a:xfrm>
            <a:off x="1907893" y="2640541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74"/>
          <p:cNvSpPr/>
          <p:nvPr>
            <p:ph idx="2" type="pic"/>
          </p:nvPr>
        </p:nvSpPr>
        <p:spPr>
          <a:xfrm>
            <a:off x="839788" y="3060231"/>
            <a:ext cx="18153061" cy="3963884"/>
          </a:xfrm>
          <a:prstGeom prst="rect">
            <a:avLst/>
          </a:prstGeom>
          <a:noFill/>
          <a:ln>
            <a:noFill/>
          </a:ln>
        </p:spPr>
      </p:sp>
      <p:sp>
        <p:nvSpPr>
          <p:cNvPr id="1250" name="Google Shape;1250;p74"/>
          <p:cNvSpPr/>
          <p:nvPr/>
        </p:nvSpPr>
        <p:spPr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74"/>
          <p:cNvSpPr/>
          <p:nvPr/>
        </p:nvSpPr>
        <p:spPr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74"/>
          <p:cNvSpPr/>
          <p:nvPr/>
        </p:nvSpPr>
        <p:spPr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74"/>
          <p:cNvSpPr/>
          <p:nvPr/>
        </p:nvSpPr>
        <p:spPr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74"/>
          <p:cNvSpPr/>
          <p:nvPr/>
        </p:nvSpPr>
        <p:spPr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74"/>
          <p:cNvSpPr/>
          <p:nvPr/>
        </p:nvSpPr>
        <p:spPr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74"/>
          <p:cNvSpPr/>
          <p:nvPr/>
        </p:nvSpPr>
        <p:spPr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74"/>
          <p:cNvSpPr/>
          <p:nvPr/>
        </p:nvSpPr>
        <p:spPr>
          <a:xfrm>
            <a:off x="839788" y="8418839"/>
            <a:ext cx="18161000" cy="1931260"/>
          </a:xfrm>
          <a:prstGeom prst="rect">
            <a:avLst/>
          </a:prstGeom>
          <a:noFill/>
          <a:ln cap="flat" cmpd="sng" w="25400">
            <a:solidFill>
              <a:srgbClr val="FAFAF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58" name="Google Shape;1258;p74"/>
          <p:cNvGrpSpPr/>
          <p:nvPr/>
        </p:nvGrpSpPr>
        <p:grpSpPr>
          <a:xfrm>
            <a:off x="9457687" y="7957943"/>
            <a:ext cx="925200" cy="925200"/>
            <a:chOff x="8442888" y="6185082"/>
            <a:chExt cx="925200" cy="925200"/>
          </a:xfrm>
        </p:grpSpPr>
        <p:sp>
          <p:nvSpPr>
            <p:cNvPr id="1259" name="Google Shape;1259;p74"/>
            <p:cNvSpPr/>
            <p:nvPr/>
          </p:nvSpPr>
          <p:spPr>
            <a:xfrm>
              <a:off x="8442888" y="6185082"/>
              <a:ext cx="925200" cy="925200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60" name="Google Shape;1260;p7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8720810" y="6392232"/>
              <a:ext cx="369357" cy="574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1" name="Google Shape;1261;p74"/>
          <p:cNvSpPr txBox="1"/>
          <p:nvPr>
            <p:ph type="title"/>
          </p:nvPr>
        </p:nvSpPr>
        <p:spPr>
          <a:xfrm>
            <a:off x="839607" y="525608"/>
            <a:ext cx="14726457" cy="9618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2" name="Google Shape;1262;p74"/>
          <p:cNvSpPr txBox="1"/>
          <p:nvPr>
            <p:ph idx="1" type="body"/>
          </p:nvPr>
        </p:nvSpPr>
        <p:spPr>
          <a:xfrm>
            <a:off x="6704055" y="9260912"/>
            <a:ext cx="6432464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27777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3" name="Google Shape;1263;p74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Код">
  <p:cSld name="4_Код">
    <p:bg>
      <p:bgPr>
        <a:solidFill>
          <a:schemeClr val="dk1"/>
        </a:solidFill>
      </p:bgPr>
    </p:bg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75"/>
          <p:cNvSpPr/>
          <p:nvPr/>
        </p:nvSpPr>
        <p:spPr>
          <a:xfrm>
            <a:off x="9042599" y="7268175"/>
            <a:ext cx="9943675" cy="3053270"/>
          </a:xfrm>
          <a:prstGeom prst="round2SameRect">
            <a:avLst>
              <a:gd fmla="val 9056" name="adj1"/>
              <a:gd fmla="val 0" name="adj2"/>
            </a:avLst>
          </a:prstGeom>
          <a:solidFill>
            <a:srgbClr val="393939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6" name="Google Shape;1266;p75"/>
          <p:cNvCxnSpPr/>
          <p:nvPr/>
        </p:nvCxnSpPr>
        <p:spPr>
          <a:xfrm>
            <a:off x="9042601" y="7991082"/>
            <a:ext cx="9943673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67" name="Google Shape;1267;p75"/>
          <p:cNvSpPr/>
          <p:nvPr/>
        </p:nvSpPr>
        <p:spPr>
          <a:xfrm>
            <a:off x="9337040" y="7513711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75"/>
          <p:cNvSpPr/>
          <p:nvPr/>
        </p:nvSpPr>
        <p:spPr>
          <a:xfrm>
            <a:off x="9709359" y="7513711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75"/>
          <p:cNvSpPr/>
          <p:nvPr/>
        </p:nvSpPr>
        <p:spPr>
          <a:xfrm>
            <a:off x="10081678" y="7508264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75"/>
          <p:cNvSpPr/>
          <p:nvPr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sz="2925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71" name="Google Shape;1271;p75"/>
          <p:cNvGrpSpPr/>
          <p:nvPr/>
        </p:nvGrpSpPr>
        <p:grpSpPr>
          <a:xfrm rot="-5400000">
            <a:off x="9020175" y="4434382"/>
            <a:ext cx="918854" cy="918854"/>
            <a:chOff x="9920288" y="2574488"/>
            <a:chExt cx="918854" cy="918854"/>
          </a:xfrm>
        </p:grpSpPr>
        <p:sp>
          <p:nvSpPr>
            <p:cNvPr id="1272" name="Google Shape;1272;p75"/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sz="4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3" name="Google Shape;1273;p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4" name="Google Shape;1274;p75"/>
          <p:cNvSpPr txBox="1"/>
          <p:nvPr>
            <p:ph idx="1" type="body"/>
          </p:nvPr>
        </p:nvSpPr>
        <p:spPr>
          <a:xfrm>
            <a:off x="839607" y="4549628"/>
            <a:ext cx="7064529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  <a:defRPr b="1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5" name="Google Shape;1275;p75"/>
          <p:cNvSpPr txBox="1"/>
          <p:nvPr>
            <p:ph idx="2" type="body"/>
          </p:nvPr>
        </p:nvSpPr>
        <p:spPr>
          <a:xfrm>
            <a:off x="839607" y="5954199"/>
            <a:ext cx="7064529" cy="59105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u="none" cap="none" strike="noStrike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6" name="Google Shape;1276;p75"/>
          <p:cNvSpPr txBox="1"/>
          <p:nvPr>
            <p:ph idx="3" type="body"/>
          </p:nvPr>
        </p:nvSpPr>
        <p:spPr>
          <a:xfrm>
            <a:off x="9351554" y="8386713"/>
            <a:ext cx="9634720" cy="434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2519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b="1" sz="2000">
                <a:solidFill>
                  <a:srgbClr val="FAFAFA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7" name="Google Shape;1277;p75"/>
          <p:cNvSpPr txBox="1"/>
          <p:nvPr>
            <p:ph idx="4" type="body"/>
          </p:nvPr>
        </p:nvSpPr>
        <p:spPr>
          <a:xfrm>
            <a:off x="10763584" y="4373761"/>
            <a:ext cx="7064529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8" name="Google Shape;1278;p75"/>
          <p:cNvSpPr txBox="1"/>
          <p:nvPr>
            <p:ph idx="5" type="body"/>
          </p:nvPr>
        </p:nvSpPr>
        <p:spPr>
          <a:xfrm>
            <a:off x="10763584" y="5025515"/>
            <a:ext cx="7064529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279" name="Google Shape;1279;p75"/>
          <p:cNvGrpSpPr/>
          <p:nvPr/>
        </p:nvGrpSpPr>
        <p:grpSpPr>
          <a:xfrm rot="-5400000">
            <a:off x="9020175" y="2663639"/>
            <a:ext cx="918854" cy="918854"/>
            <a:chOff x="9920288" y="2574488"/>
            <a:chExt cx="918854" cy="918854"/>
          </a:xfrm>
        </p:grpSpPr>
        <p:sp>
          <p:nvSpPr>
            <p:cNvPr id="1280" name="Google Shape;1280;p75"/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sz="4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1" name="Google Shape;1281;p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2" name="Google Shape;1282;p75"/>
          <p:cNvSpPr txBox="1"/>
          <p:nvPr>
            <p:ph idx="6" type="body"/>
          </p:nvPr>
        </p:nvSpPr>
        <p:spPr>
          <a:xfrm>
            <a:off x="10763584" y="2603542"/>
            <a:ext cx="7064529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3" name="Google Shape;1283;p75"/>
          <p:cNvSpPr txBox="1"/>
          <p:nvPr>
            <p:ph idx="7" type="body"/>
          </p:nvPr>
        </p:nvSpPr>
        <p:spPr>
          <a:xfrm>
            <a:off x="10763584" y="3255296"/>
            <a:ext cx="7064529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1284" name="Google Shape;1284;p75"/>
          <p:cNvGrpSpPr/>
          <p:nvPr/>
        </p:nvGrpSpPr>
        <p:grpSpPr>
          <a:xfrm rot="-5400000">
            <a:off x="9020175" y="892896"/>
            <a:ext cx="918854" cy="918854"/>
            <a:chOff x="9920288" y="2574488"/>
            <a:chExt cx="918854" cy="918854"/>
          </a:xfrm>
        </p:grpSpPr>
        <p:sp>
          <p:nvSpPr>
            <p:cNvPr id="1285" name="Google Shape;1285;p75"/>
            <p:cNvSpPr/>
            <p:nvPr/>
          </p:nvSpPr>
          <p:spPr>
            <a:xfrm rot="5400000">
              <a:off x="9920288" y="2574488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4760"/>
                <a:buFont typeface="Calibri"/>
                <a:buNone/>
              </a:pPr>
              <a:r>
                <a:t/>
              </a:r>
              <a:endParaRPr sz="476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86" name="Google Shape;1286;p7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 rot="5400000">
              <a:off x="10133255" y="2845937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7" name="Google Shape;1287;p75"/>
          <p:cNvSpPr txBox="1"/>
          <p:nvPr>
            <p:ph idx="8" type="body"/>
          </p:nvPr>
        </p:nvSpPr>
        <p:spPr>
          <a:xfrm>
            <a:off x="10763584" y="832275"/>
            <a:ext cx="7064529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8" name="Google Shape;1288;p75"/>
          <p:cNvSpPr txBox="1"/>
          <p:nvPr>
            <p:ph idx="9" type="body"/>
          </p:nvPr>
        </p:nvSpPr>
        <p:spPr>
          <a:xfrm>
            <a:off x="10763584" y="1484029"/>
            <a:ext cx="7064529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9" name="Google Shape;1289;p75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024">
          <p15:clr>
            <a:srgbClr val="FBAE40"/>
          </p15:clr>
        </p15:guide>
        <p15:guide id="2" pos="5682">
          <p15:clr>
            <a:srgbClr val="FBAE40"/>
          </p15:clr>
        </p15:guide>
        <p15:guide id="3" pos="6771">
          <p15:clr>
            <a:srgbClr val="FBAE4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Код с таблицей">
  <p:cSld name="5_Код с таблицей">
    <p:bg>
      <p:bgPr>
        <a:solidFill>
          <a:schemeClr val="dk1"/>
        </a:solidFill>
      </p:bgPr>
    </p:bg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76"/>
          <p:cNvSpPr/>
          <p:nvPr/>
        </p:nvSpPr>
        <p:spPr>
          <a:xfrm>
            <a:off x="7709894" y="863600"/>
            <a:ext cx="11290894" cy="9461500"/>
          </a:xfrm>
          <a:prstGeom prst="round2SameRect">
            <a:avLst>
              <a:gd fmla="val 2922" name="adj1"/>
              <a:gd fmla="val 0" name="adj2"/>
            </a:avLst>
          </a:prstGeom>
          <a:solidFill>
            <a:srgbClr val="393939"/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2" name="Google Shape;1292;p76"/>
          <p:cNvCxnSpPr/>
          <p:nvPr/>
        </p:nvCxnSpPr>
        <p:spPr>
          <a:xfrm>
            <a:off x="7706240" y="1507181"/>
            <a:ext cx="11294548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93" name="Google Shape;1293;p76"/>
          <p:cNvSpPr/>
          <p:nvPr/>
        </p:nvSpPr>
        <p:spPr>
          <a:xfrm>
            <a:off x="8029707" y="1092949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76"/>
          <p:cNvSpPr/>
          <p:nvPr/>
        </p:nvSpPr>
        <p:spPr>
          <a:xfrm>
            <a:off x="8402026" y="1092949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76"/>
          <p:cNvSpPr/>
          <p:nvPr/>
        </p:nvSpPr>
        <p:spPr>
          <a:xfrm>
            <a:off x="8774345" y="1087502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6" name="Google Shape;1296;p76"/>
          <p:cNvSpPr txBox="1"/>
          <p:nvPr>
            <p:ph type="title"/>
          </p:nvPr>
        </p:nvSpPr>
        <p:spPr>
          <a:xfrm>
            <a:off x="839788" y="1507181"/>
            <a:ext cx="5882469" cy="201830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7" name="Google Shape;1297;p76"/>
          <p:cNvSpPr txBox="1"/>
          <p:nvPr>
            <p:ph idx="1" type="body"/>
          </p:nvPr>
        </p:nvSpPr>
        <p:spPr>
          <a:xfrm>
            <a:off x="8029707" y="1750998"/>
            <a:ext cx="10971080" cy="434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2519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b="1" sz="2000">
                <a:solidFill>
                  <a:srgbClr val="FAFAFA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8" name="Google Shape;1298;p76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Несколько кодов">
  <p:cSld name="6_Несколько кодов">
    <p:bg>
      <p:bgPr>
        <a:solidFill>
          <a:schemeClr val="dk1"/>
        </a:solidFill>
      </p:bgPr>
    </p:bg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77"/>
          <p:cNvSpPr txBox="1"/>
          <p:nvPr>
            <p:ph type="title"/>
          </p:nvPr>
        </p:nvSpPr>
        <p:spPr>
          <a:xfrm>
            <a:off x="839788" y="517273"/>
            <a:ext cx="1816100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375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1" name="Google Shape;1301;p77"/>
          <p:cNvSpPr/>
          <p:nvPr/>
        </p:nvSpPr>
        <p:spPr>
          <a:xfrm>
            <a:off x="0" y="-271228"/>
            <a:ext cx="184731" cy="5424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77"/>
          <p:cNvSpPr/>
          <p:nvPr/>
        </p:nvSpPr>
        <p:spPr>
          <a:xfrm>
            <a:off x="839788" y="3829514"/>
            <a:ext cx="8747557" cy="2461257"/>
          </a:xfrm>
          <a:prstGeom prst="round2SameRect">
            <a:avLst>
              <a:gd fmla="val 8506" name="adj1"/>
              <a:gd fmla="val 0" name="adj2"/>
            </a:avLst>
          </a:prstGeom>
          <a:solidFill>
            <a:schemeClr val="lt1">
              <a:alpha val="9803"/>
            </a:schemeClr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3" name="Google Shape;1303;p77"/>
          <p:cNvCxnSpPr/>
          <p:nvPr/>
        </p:nvCxnSpPr>
        <p:spPr>
          <a:xfrm>
            <a:off x="839787" y="4476284"/>
            <a:ext cx="8747558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4" name="Google Shape;1304;p77"/>
          <p:cNvSpPr/>
          <p:nvPr/>
        </p:nvSpPr>
        <p:spPr>
          <a:xfrm>
            <a:off x="1163254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5" name="Google Shape;1305;p77"/>
          <p:cNvSpPr/>
          <p:nvPr/>
        </p:nvSpPr>
        <p:spPr>
          <a:xfrm>
            <a:off x="1535573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6" name="Google Shape;1306;p77"/>
          <p:cNvSpPr/>
          <p:nvPr/>
        </p:nvSpPr>
        <p:spPr>
          <a:xfrm>
            <a:off x="1907892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77"/>
          <p:cNvSpPr txBox="1"/>
          <p:nvPr>
            <p:ph idx="1" type="body"/>
          </p:nvPr>
        </p:nvSpPr>
        <p:spPr>
          <a:xfrm>
            <a:off x="839607" y="1844743"/>
            <a:ext cx="4581525" cy="5129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27777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600"/>
              <a:buNone/>
              <a:defRPr sz="36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8" name="Google Shape;1308;p77"/>
          <p:cNvSpPr/>
          <p:nvPr/>
        </p:nvSpPr>
        <p:spPr>
          <a:xfrm>
            <a:off x="839788" y="7849174"/>
            <a:ext cx="8747557" cy="2461257"/>
          </a:xfrm>
          <a:prstGeom prst="round2SameRect">
            <a:avLst>
              <a:gd fmla="val 8506" name="adj1"/>
              <a:gd fmla="val 0" name="adj2"/>
            </a:avLst>
          </a:prstGeom>
          <a:solidFill>
            <a:schemeClr val="lt1">
              <a:alpha val="9803"/>
            </a:schemeClr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9" name="Google Shape;1309;p77"/>
          <p:cNvCxnSpPr/>
          <p:nvPr/>
        </p:nvCxnSpPr>
        <p:spPr>
          <a:xfrm>
            <a:off x="839787" y="8495944"/>
            <a:ext cx="8747558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0" name="Google Shape;1310;p77"/>
          <p:cNvSpPr/>
          <p:nvPr/>
        </p:nvSpPr>
        <p:spPr>
          <a:xfrm>
            <a:off x="1163254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77"/>
          <p:cNvSpPr/>
          <p:nvPr/>
        </p:nvSpPr>
        <p:spPr>
          <a:xfrm>
            <a:off x="1535573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77"/>
          <p:cNvSpPr/>
          <p:nvPr/>
        </p:nvSpPr>
        <p:spPr>
          <a:xfrm>
            <a:off x="1907892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77"/>
          <p:cNvSpPr/>
          <p:nvPr/>
        </p:nvSpPr>
        <p:spPr>
          <a:xfrm>
            <a:off x="10234645" y="3829514"/>
            <a:ext cx="8747557" cy="2461257"/>
          </a:xfrm>
          <a:prstGeom prst="round2SameRect">
            <a:avLst>
              <a:gd fmla="val 8506" name="adj1"/>
              <a:gd fmla="val 0" name="adj2"/>
            </a:avLst>
          </a:prstGeom>
          <a:solidFill>
            <a:schemeClr val="lt1">
              <a:alpha val="9803"/>
            </a:schemeClr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4" name="Google Shape;1314;p77"/>
          <p:cNvCxnSpPr/>
          <p:nvPr/>
        </p:nvCxnSpPr>
        <p:spPr>
          <a:xfrm>
            <a:off x="10234644" y="4476284"/>
            <a:ext cx="8747558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15" name="Google Shape;1315;p77"/>
          <p:cNvSpPr/>
          <p:nvPr/>
        </p:nvSpPr>
        <p:spPr>
          <a:xfrm>
            <a:off x="10558111" y="406205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77"/>
          <p:cNvSpPr/>
          <p:nvPr/>
        </p:nvSpPr>
        <p:spPr>
          <a:xfrm>
            <a:off x="10930430" y="406205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77"/>
          <p:cNvSpPr/>
          <p:nvPr/>
        </p:nvSpPr>
        <p:spPr>
          <a:xfrm>
            <a:off x="11302749" y="405660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8" name="Google Shape;1318;p77"/>
          <p:cNvSpPr/>
          <p:nvPr/>
        </p:nvSpPr>
        <p:spPr>
          <a:xfrm>
            <a:off x="10234645" y="7849174"/>
            <a:ext cx="8747557" cy="2461257"/>
          </a:xfrm>
          <a:prstGeom prst="round2SameRect">
            <a:avLst>
              <a:gd fmla="val 8506" name="adj1"/>
              <a:gd fmla="val 0" name="adj2"/>
            </a:avLst>
          </a:prstGeom>
          <a:solidFill>
            <a:schemeClr val="lt1">
              <a:alpha val="9803"/>
            </a:schemeClr>
          </a:solidFill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9" name="Google Shape;1319;p77"/>
          <p:cNvCxnSpPr/>
          <p:nvPr/>
        </p:nvCxnSpPr>
        <p:spPr>
          <a:xfrm>
            <a:off x="10234644" y="8495944"/>
            <a:ext cx="8747558" cy="0"/>
          </a:xfrm>
          <a:prstGeom prst="straightConnector1">
            <a:avLst/>
          </a:prstGeom>
          <a:noFill/>
          <a:ln cap="flat" cmpd="sng" w="25400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20" name="Google Shape;1320;p77"/>
          <p:cNvSpPr/>
          <p:nvPr/>
        </p:nvSpPr>
        <p:spPr>
          <a:xfrm>
            <a:off x="10558111" y="8081712"/>
            <a:ext cx="237282" cy="23728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77"/>
          <p:cNvSpPr/>
          <p:nvPr/>
        </p:nvSpPr>
        <p:spPr>
          <a:xfrm>
            <a:off x="10930430" y="8081712"/>
            <a:ext cx="237282" cy="23728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77"/>
          <p:cNvSpPr/>
          <p:nvPr/>
        </p:nvSpPr>
        <p:spPr>
          <a:xfrm>
            <a:off x="11302749" y="8076265"/>
            <a:ext cx="237282" cy="23728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3" name="Google Shape;1323;p77"/>
          <p:cNvSpPr txBox="1"/>
          <p:nvPr>
            <p:ph idx="2" type="body"/>
          </p:nvPr>
        </p:nvSpPr>
        <p:spPr>
          <a:xfrm>
            <a:off x="839607" y="2943697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3333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4" name="Google Shape;1324;p77"/>
          <p:cNvSpPr txBox="1"/>
          <p:nvPr>
            <p:ph idx="3" type="body"/>
          </p:nvPr>
        </p:nvSpPr>
        <p:spPr>
          <a:xfrm>
            <a:off x="10237607" y="2943697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3333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5" name="Google Shape;1325;p77"/>
          <p:cNvSpPr txBox="1"/>
          <p:nvPr>
            <p:ph idx="4" type="body"/>
          </p:nvPr>
        </p:nvSpPr>
        <p:spPr>
          <a:xfrm>
            <a:off x="839607" y="6972635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3333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6" name="Google Shape;1326;p77"/>
          <p:cNvSpPr txBox="1"/>
          <p:nvPr>
            <p:ph idx="5" type="body"/>
          </p:nvPr>
        </p:nvSpPr>
        <p:spPr>
          <a:xfrm>
            <a:off x="10237607" y="6972635"/>
            <a:ext cx="4581525" cy="46737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53333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3000"/>
              <a:buNone/>
              <a:defRPr sz="3000">
                <a:solidFill>
                  <a:srgbClr val="FAFAFA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7" name="Google Shape;1327;p77"/>
          <p:cNvSpPr txBox="1"/>
          <p:nvPr>
            <p:ph idx="6" type="body"/>
          </p:nvPr>
        </p:nvSpPr>
        <p:spPr>
          <a:xfrm>
            <a:off x="10452653" y="4719679"/>
            <a:ext cx="8529549" cy="434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2519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 b="1" sz="2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8" name="Google Shape;1328;p77"/>
          <p:cNvSpPr txBox="1"/>
          <p:nvPr>
            <p:ph idx="7" type="body"/>
          </p:nvPr>
        </p:nvSpPr>
        <p:spPr>
          <a:xfrm>
            <a:off x="10452653" y="8752836"/>
            <a:ext cx="8529549" cy="434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2519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b="1" sz="2000">
                <a:solidFill>
                  <a:srgbClr val="FAFAFA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9" name="Google Shape;1329;p77"/>
          <p:cNvSpPr txBox="1"/>
          <p:nvPr>
            <p:ph idx="8" type="body"/>
          </p:nvPr>
        </p:nvSpPr>
        <p:spPr>
          <a:xfrm>
            <a:off x="1062141" y="4719679"/>
            <a:ext cx="8529549" cy="434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2519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b="1" sz="2000">
                <a:solidFill>
                  <a:srgbClr val="FAFAFA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0" name="Google Shape;1330;p77"/>
          <p:cNvSpPr txBox="1"/>
          <p:nvPr>
            <p:ph idx="9" type="body"/>
          </p:nvPr>
        </p:nvSpPr>
        <p:spPr>
          <a:xfrm>
            <a:off x="1062141" y="8752836"/>
            <a:ext cx="8529549" cy="434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251975" wrap="square" tIns="4570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2000"/>
              <a:buNone/>
              <a:defRPr b="1" sz="2000">
                <a:solidFill>
                  <a:srgbClr val="FAFAFA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1" name="Google Shape;1331;p77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писок литературы">
  <p:cSld name="1_Список литературы">
    <p:bg>
      <p:bgPr>
        <a:solidFill>
          <a:srgbClr val="FAFAFA"/>
        </a:solidFill>
      </p:bgPr>
    </p:bg>
    <p:spTree>
      <p:nvGrpSpPr>
        <p:cNvPr id="1332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78"/>
          <p:cNvSpPr/>
          <p:nvPr/>
        </p:nvSpPr>
        <p:spPr>
          <a:xfrm>
            <a:off x="-5493264" y="-1154369"/>
            <a:ext cx="13468864" cy="13468864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78"/>
          <p:cNvSpPr txBox="1"/>
          <p:nvPr>
            <p:ph type="title"/>
          </p:nvPr>
        </p:nvSpPr>
        <p:spPr>
          <a:xfrm>
            <a:off x="839788" y="5052995"/>
            <a:ext cx="6463410" cy="105413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5" name="Google Shape;1335;p78"/>
          <p:cNvSpPr txBox="1"/>
          <p:nvPr>
            <p:ph idx="1" type="body"/>
          </p:nvPr>
        </p:nvSpPr>
        <p:spPr>
          <a:xfrm>
            <a:off x="9920287" y="3078874"/>
            <a:ext cx="9810416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6" name="Google Shape;1336;p78"/>
          <p:cNvSpPr txBox="1"/>
          <p:nvPr>
            <p:ph idx="2" type="body"/>
          </p:nvPr>
        </p:nvSpPr>
        <p:spPr>
          <a:xfrm>
            <a:off x="9920287" y="5178673"/>
            <a:ext cx="9810416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7" name="Google Shape;1337;p78"/>
          <p:cNvSpPr txBox="1"/>
          <p:nvPr>
            <p:ph idx="3" type="body"/>
          </p:nvPr>
        </p:nvSpPr>
        <p:spPr>
          <a:xfrm>
            <a:off x="9920287" y="7278473"/>
            <a:ext cx="9810416" cy="8302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8" name="Google Shape;1338;p78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024">
          <p15:clr>
            <a:srgbClr val="FBAE40"/>
          </p15:clr>
        </p15:guide>
        <p15:guide id="2" pos="6249">
          <p15:clr>
            <a:srgbClr val="FBAE4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Список литературы">
  <p:cSld name="2_Список литературы">
    <p:bg>
      <p:bgPr>
        <a:solidFill>
          <a:srgbClr val="FAFAFA"/>
        </a:solidFill>
      </p:bgPr>
    </p:bg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79"/>
          <p:cNvSpPr/>
          <p:nvPr/>
        </p:nvSpPr>
        <p:spPr>
          <a:xfrm>
            <a:off x="-1" y="0"/>
            <a:ext cx="7975601" cy="11160125"/>
          </a:xfrm>
          <a:prstGeom prst="homePlate">
            <a:avLst>
              <a:gd fmla="val 3153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1" name="Google Shape;1341;p79"/>
          <p:cNvSpPr txBox="1"/>
          <p:nvPr>
            <p:ph type="title"/>
          </p:nvPr>
        </p:nvSpPr>
        <p:spPr>
          <a:xfrm>
            <a:off x="839788" y="5079925"/>
            <a:ext cx="6463410" cy="100027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2" name="Google Shape;1342;p79"/>
          <p:cNvSpPr txBox="1"/>
          <p:nvPr>
            <p:ph idx="1" type="body"/>
          </p:nvPr>
        </p:nvSpPr>
        <p:spPr>
          <a:xfrm>
            <a:off x="9020175" y="1726142"/>
            <a:ext cx="9810416" cy="45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41666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3" name="Google Shape;1343;p79"/>
          <p:cNvSpPr txBox="1"/>
          <p:nvPr>
            <p:ph idx="2" type="body"/>
          </p:nvPr>
        </p:nvSpPr>
        <p:spPr>
          <a:xfrm>
            <a:off x="9020175" y="2420106"/>
            <a:ext cx="9810416" cy="1114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4" name="Google Shape;1344;p79"/>
          <p:cNvSpPr txBox="1"/>
          <p:nvPr>
            <p:ph idx="3" type="body"/>
          </p:nvPr>
        </p:nvSpPr>
        <p:spPr>
          <a:xfrm>
            <a:off x="9020175" y="4669250"/>
            <a:ext cx="9810416" cy="45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41666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5" name="Google Shape;1345;p79"/>
          <p:cNvSpPr txBox="1"/>
          <p:nvPr>
            <p:ph idx="4" type="body"/>
          </p:nvPr>
        </p:nvSpPr>
        <p:spPr>
          <a:xfrm>
            <a:off x="9020175" y="5363214"/>
            <a:ext cx="9810416" cy="1114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6" name="Google Shape;1346;p79"/>
          <p:cNvSpPr txBox="1"/>
          <p:nvPr>
            <p:ph idx="5" type="body"/>
          </p:nvPr>
        </p:nvSpPr>
        <p:spPr>
          <a:xfrm>
            <a:off x="9020175" y="7597031"/>
            <a:ext cx="9810416" cy="450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41666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7" name="Google Shape;1347;p79"/>
          <p:cNvSpPr txBox="1"/>
          <p:nvPr>
            <p:ph idx="6" type="body"/>
          </p:nvPr>
        </p:nvSpPr>
        <p:spPr>
          <a:xfrm>
            <a:off x="9020175" y="8290995"/>
            <a:ext cx="9810416" cy="111402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8" name="Google Shape;1348;p79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682">
          <p15:clr>
            <a:srgbClr val="FBAE40"/>
          </p15:clr>
        </p15:guide>
        <p15:guide id="2" pos="5024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Вопросы">
  <p:cSld name="1_Вопросы">
    <p:bg>
      <p:bgPr>
        <a:solidFill>
          <a:srgbClr val="FAFAFA"/>
        </a:solidFill>
      </p:bgPr>
    </p:bg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80"/>
          <p:cNvSpPr txBox="1"/>
          <p:nvPr>
            <p:ph type="ctrTitle"/>
          </p:nvPr>
        </p:nvSpPr>
        <p:spPr>
          <a:xfrm>
            <a:off x="6786937" y="4472067"/>
            <a:ext cx="12213852" cy="110799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80"/>
          <p:cNvSpPr/>
          <p:nvPr/>
        </p:nvSpPr>
        <p:spPr>
          <a:xfrm>
            <a:off x="14284411" y="5608723"/>
            <a:ext cx="4716377" cy="4716377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60"/>
              <a:buFont typeface="Calibri"/>
              <a:buNone/>
            </a:pPr>
            <a:r>
              <a:t/>
            </a:r>
            <a:endParaRPr b="0" i="0" sz="4760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2" name="Google Shape;1352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832968" y="6705235"/>
            <a:ext cx="1619262" cy="2523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3" name="Google Shape;1353;p80"/>
          <p:cNvCxnSpPr/>
          <p:nvPr/>
        </p:nvCxnSpPr>
        <p:spPr>
          <a:xfrm>
            <a:off x="6009871" y="3045176"/>
            <a:ext cx="0" cy="7279924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4" name="Google Shape;1354;p80"/>
          <p:cNvCxnSpPr/>
          <p:nvPr/>
        </p:nvCxnSpPr>
        <p:spPr>
          <a:xfrm>
            <a:off x="6003479" y="863600"/>
            <a:ext cx="0" cy="1131051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355" name="Google Shape;1355;p80"/>
          <p:cNvCxnSpPr/>
          <p:nvPr/>
        </p:nvCxnSpPr>
        <p:spPr>
          <a:xfrm>
            <a:off x="6512070" y="2490810"/>
            <a:ext cx="12488718" cy="0"/>
          </a:xfrm>
          <a:prstGeom prst="straightConnector1">
            <a:avLst/>
          </a:prstGeom>
          <a:noFill/>
          <a:ln cap="flat" cmpd="sng" w="412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356" name="Google Shape;1356;p80"/>
          <p:cNvPicPr preferRelativeResize="0"/>
          <p:nvPr/>
        </p:nvPicPr>
        <p:blipFill rotWithShape="1">
          <a:blip r:embed="rId3">
            <a:alphaModFix/>
          </a:blip>
          <a:srcRect b="0" l="2" r="45590" t="43902"/>
          <a:stretch/>
        </p:blipFill>
        <p:spPr>
          <a:xfrm rot="5400000">
            <a:off x="-887607" y="4218200"/>
            <a:ext cx="7867481" cy="441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7" name="Google Shape;1357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9609" y="834427"/>
            <a:ext cx="4363809" cy="764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Слайд с двумя текстовыми блоками">
  <p:cSld name="1_Слайд с двумя текстовыми блоками">
    <p:bg>
      <p:bgPr>
        <a:solidFill>
          <a:srgbClr val="FAFAFA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/>
          <p:nvPr/>
        </p:nvSpPr>
        <p:spPr>
          <a:xfrm>
            <a:off x="0" y="0"/>
            <a:ext cx="19840574" cy="2160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9"/>
          <p:cNvSpPr txBox="1"/>
          <p:nvPr>
            <p:ph type="title"/>
          </p:nvPr>
        </p:nvSpPr>
        <p:spPr>
          <a:xfrm>
            <a:off x="839608" y="519298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6500"/>
              <a:buFont typeface="Arial"/>
              <a:buNone/>
              <a:defRPr sz="6500"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0" name="Google Shape;110;p9"/>
          <p:cNvGrpSpPr/>
          <p:nvPr/>
        </p:nvGrpSpPr>
        <p:grpSpPr>
          <a:xfrm rot="5400000">
            <a:off x="839181" y="2825860"/>
            <a:ext cx="918854" cy="918854"/>
            <a:chOff x="839608" y="7340770"/>
            <a:chExt cx="918854" cy="918854"/>
          </a:xfrm>
        </p:grpSpPr>
        <p:sp>
          <p:nvSpPr>
            <p:cNvPr id="111" name="Google Shape;111;p9"/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2" name="Google Shape;112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3" name="Google Shape;113;p9"/>
          <p:cNvGrpSpPr/>
          <p:nvPr/>
        </p:nvGrpSpPr>
        <p:grpSpPr>
          <a:xfrm rot="5400000">
            <a:off x="10237735" y="2825860"/>
            <a:ext cx="918854" cy="918854"/>
            <a:chOff x="839608" y="7340770"/>
            <a:chExt cx="918854" cy="918854"/>
          </a:xfrm>
        </p:grpSpPr>
        <p:sp>
          <p:nvSpPr>
            <p:cNvPr id="114" name="Google Shape;114;p9"/>
            <p:cNvSpPr/>
            <p:nvPr/>
          </p:nvSpPr>
          <p:spPr>
            <a:xfrm>
              <a:off x="839608" y="7340770"/>
              <a:ext cx="918854" cy="918854"/>
            </a:xfrm>
            <a:prstGeom prst="ellipse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476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5" name="Google Shape;115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052575" y="7612218"/>
              <a:ext cx="492921" cy="3759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6" name="Google Shape;116;p9"/>
          <p:cNvSpPr txBox="1"/>
          <p:nvPr>
            <p:ph idx="1" type="body"/>
          </p:nvPr>
        </p:nvSpPr>
        <p:spPr>
          <a:xfrm>
            <a:off x="839608" y="4287004"/>
            <a:ext cx="8353820" cy="344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7" name="Google Shape;117;p9"/>
          <p:cNvSpPr txBox="1"/>
          <p:nvPr>
            <p:ph idx="2" type="body"/>
          </p:nvPr>
        </p:nvSpPr>
        <p:spPr>
          <a:xfrm>
            <a:off x="10238162" y="4287004"/>
            <a:ext cx="8353820" cy="344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8" name="Google Shape;118;p9"/>
          <p:cNvSpPr txBox="1"/>
          <p:nvPr>
            <p:ph idx="3" type="body"/>
          </p:nvPr>
        </p:nvSpPr>
        <p:spPr>
          <a:xfrm>
            <a:off x="2289077" y="3051056"/>
            <a:ext cx="3276836" cy="468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9"/>
          <p:cNvSpPr txBox="1"/>
          <p:nvPr>
            <p:ph idx="4" type="body"/>
          </p:nvPr>
        </p:nvSpPr>
        <p:spPr>
          <a:xfrm>
            <a:off x="11687631" y="3051056"/>
            <a:ext cx="3276836" cy="4684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0" i="0" sz="30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9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2699">
          <p15:clr>
            <a:srgbClr val="FBAE40"/>
          </p15:clr>
        </p15:guide>
        <p15:guide id="2" orient="horz" pos="1769">
          <p15:clr>
            <a:srgbClr val="FBAE40"/>
          </p15:clr>
        </p15:guide>
        <p15:guide id="3" pos="6430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Вопросы">
  <p:cSld name="2_Вопросы">
    <p:bg>
      <p:bgPr>
        <a:solidFill>
          <a:schemeClr val="dk1"/>
        </a:solidFill>
      </p:bgPr>
    </p:bg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9" name="Google Shape;1359;p81"/>
          <p:cNvGrpSpPr/>
          <p:nvPr/>
        </p:nvGrpSpPr>
        <p:grpSpPr>
          <a:xfrm>
            <a:off x="861550" y="904092"/>
            <a:ext cx="6125018" cy="9421008"/>
            <a:chOff x="861550" y="904092"/>
            <a:chExt cx="6246026" cy="9607132"/>
          </a:xfrm>
        </p:grpSpPr>
        <p:sp>
          <p:nvSpPr>
            <p:cNvPr id="1360" name="Google Shape;1360;p81"/>
            <p:cNvSpPr/>
            <p:nvPr/>
          </p:nvSpPr>
          <p:spPr>
            <a:xfrm rot="5400000">
              <a:off x="5409607" y="315536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81"/>
            <p:cNvSpPr/>
            <p:nvPr/>
          </p:nvSpPr>
          <p:spPr>
            <a:xfrm rot="5400000">
              <a:off x="5404723" y="90349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81"/>
            <p:cNvSpPr/>
            <p:nvPr/>
          </p:nvSpPr>
          <p:spPr>
            <a:xfrm rot="5400000">
              <a:off x="5409607" y="5412121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81"/>
            <p:cNvSpPr/>
            <p:nvPr/>
          </p:nvSpPr>
          <p:spPr>
            <a:xfrm rot="5400000">
              <a:off x="5404723" y="428374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81"/>
            <p:cNvSpPr/>
            <p:nvPr/>
          </p:nvSpPr>
          <p:spPr>
            <a:xfrm rot="5400000">
              <a:off x="5404723" y="202699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81"/>
            <p:cNvSpPr/>
            <p:nvPr/>
          </p:nvSpPr>
          <p:spPr>
            <a:xfrm rot="5400000">
              <a:off x="5404723" y="65405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81"/>
            <p:cNvSpPr/>
            <p:nvPr/>
          </p:nvSpPr>
          <p:spPr>
            <a:xfrm rot="5400000">
              <a:off x="5404723" y="371711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81"/>
            <p:cNvSpPr/>
            <p:nvPr/>
          </p:nvSpPr>
          <p:spPr>
            <a:xfrm rot="5400000">
              <a:off x="5409607" y="146524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81"/>
            <p:cNvSpPr/>
            <p:nvPr/>
          </p:nvSpPr>
          <p:spPr>
            <a:xfrm rot="5400000">
              <a:off x="5404723" y="59738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81"/>
            <p:cNvSpPr/>
            <p:nvPr/>
          </p:nvSpPr>
          <p:spPr>
            <a:xfrm rot="5400000">
              <a:off x="5404723" y="4850374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81"/>
            <p:cNvSpPr/>
            <p:nvPr/>
          </p:nvSpPr>
          <p:spPr>
            <a:xfrm rot="5400000">
              <a:off x="5404723" y="259362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81"/>
            <p:cNvSpPr/>
            <p:nvPr/>
          </p:nvSpPr>
          <p:spPr>
            <a:xfrm rot="5400000">
              <a:off x="5404723" y="7107132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81"/>
            <p:cNvSpPr/>
            <p:nvPr/>
          </p:nvSpPr>
          <p:spPr>
            <a:xfrm rot="5400000">
              <a:off x="5404723" y="767376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81"/>
            <p:cNvSpPr/>
            <p:nvPr/>
          </p:nvSpPr>
          <p:spPr>
            <a:xfrm rot="5400000">
              <a:off x="3706104" y="315536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81"/>
            <p:cNvSpPr/>
            <p:nvPr/>
          </p:nvSpPr>
          <p:spPr>
            <a:xfrm rot="5400000">
              <a:off x="3701220" y="90349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81"/>
            <p:cNvSpPr/>
            <p:nvPr/>
          </p:nvSpPr>
          <p:spPr>
            <a:xfrm rot="5400000">
              <a:off x="3706104" y="5412121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81"/>
            <p:cNvSpPr/>
            <p:nvPr/>
          </p:nvSpPr>
          <p:spPr>
            <a:xfrm rot="5400000">
              <a:off x="3701220" y="428374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81"/>
            <p:cNvSpPr/>
            <p:nvPr/>
          </p:nvSpPr>
          <p:spPr>
            <a:xfrm rot="5400000">
              <a:off x="3701220" y="202699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81"/>
            <p:cNvSpPr/>
            <p:nvPr/>
          </p:nvSpPr>
          <p:spPr>
            <a:xfrm rot="5400000">
              <a:off x="3701220" y="65405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81"/>
            <p:cNvSpPr/>
            <p:nvPr/>
          </p:nvSpPr>
          <p:spPr>
            <a:xfrm rot="5400000">
              <a:off x="3701220" y="371711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81"/>
            <p:cNvSpPr/>
            <p:nvPr/>
          </p:nvSpPr>
          <p:spPr>
            <a:xfrm rot="5400000">
              <a:off x="3706104" y="146524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81"/>
            <p:cNvSpPr/>
            <p:nvPr/>
          </p:nvSpPr>
          <p:spPr>
            <a:xfrm rot="5400000">
              <a:off x="3701220" y="59738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81"/>
            <p:cNvSpPr/>
            <p:nvPr/>
          </p:nvSpPr>
          <p:spPr>
            <a:xfrm rot="5400000">
              <a:off x="3701220" y="4850374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81"/>
            <p:cNvSpPr/>
            <p:nvPr/>
          </p:nvSpPr>
          <p:spPr>
            <a:xfrm rot="5400000">
              <a:off x="3701220" y="259362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81"/>
            <p:cNvSpPr/>
            <p:nvPr/>
          </p:nvSpPr>
          <p:spPr>
            <a:xfrm rot="5400000">
              <a:off x="3701220" y="7107132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81"/>
            <p:cNvSpPr/>
            <p:nvPr/>
          </p:nvSpPr>
          <p:spPr>
            <a:xfrm rot="5400000">
              <a:off x="3701220" y="767376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81"/>
            <p:cNvSpPr/>
            <p:nvPr/>
          </p:nvSpPr>
          <p:spPr>
            <a:xfrm rot="5400000">
              <a:off x="2002650" y="315536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81"/>
            <p:cNvSpPr/>
            <p:nvPr/>
          </p:nvSpPr>
          <p:spPr>
            <a:xfrm rot="5400000">
              <a:off x="1997766" y="90349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81"/>
            <p:cNvSpPr/>
            <p:nvPr/>
          </p:nvSpPr>
          <p:spPr>
            <a:xfrm rot="5400000">
              <a:off x="2002650" y="5412121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81"/>
            <p:cNvSpPr/>
            <p:nvPr/>
          </p:nvSpPr>
          <p:spPr>
            <a:xfrm rot="5400000">
              <a:off x="1997766" y="428374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81"/>
            <p:cNvSpPr/>
            <p:nvPr/>
          </p:nvSpPr>
          <p:spPr>
            <a:xfrm rot="5400000">
              <a:off x="1997766" y="202699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81"/>
            <p:cNvSpPr/>
            <p:nvPr/>
          </p:nvSpPr>
          <p:spPr>
            <a:xfrm rot="5400000">
              <a:off x="1997766" y="65405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81"/>
            <p:cNvSpPr/>
            <p:nvPr/>
          </p:nvSpPr>
          <p:spPr>
            <a:xfrm rot="5400000">
              <a:off x="1997766" y="371711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81"/>
            <p:cNvSpPr/>
            <p:nvPr/>
          </p:nvSpPr>
          <p:spPr>
            <a:xfrm rot="5400000">
              <a:off x="2002650" y="146524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81"/>
            <p:cNvSpPr/>
            <p:nvPr/>
          </p:nvSpPr>
          <p:spPr>
            <a:xfrm rot="5400000">
              <a:off x="1997766" y="59738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81"/>
            <p:cNvSpPr/>
            <p:nvPr/>
          </p:nvSpPr>
          <p:spPr>
            <a:xfrm rot="5400000">
              <a:off x="1997766" y="4850374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81"/>
            <p:cNvSpPr/>
            <p:nvPr/>
          </p:nvSpPr>
          <p:spPr>
            <a:xfrm rot="5400000">
              <a:off x="1997766" y="259362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81"/>
            <p:cNvSpPr/>
            <p:nvPr/>
          </p:nvSpPr>
          <p:spPr>
            <a:xfrm rot="5400000">
              <a:off x="1997766" y="7107132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81"/>
            <p:cNvSpPr/>
            <p:nvPr/>
          </p:nvSpPr>
          <p:spPr>
            <a:xfrm rot="5400000">
              <a:off x="1997766" y="767376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81"/>
            <p:cNvSpPr/>
            <p:nvPr/>
          </p:nvSpPr>
          <p:spPr>
            <a:xfrm rot="5400000">
              <a:off x="5977398" y="315536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81"/>
            <p:cNvSpPr/>
            <p:nvPr/>
          </p:nvSpPr>
          <p:spPr>
            <a:xfrm rot="5400000">
              <a:off x="5972514" y="90349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81"/>
            <p:cNvSpPr/>
            <p:nvPr/>
          </p:nvSpPr>
          <p:spPr>
            <a:xfrm rot="5400000">
              <a:off x="5977398" y="5412121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81"/>
            <p:cNvSpPr/>
            <p:nvPr/>
          </p:nvSpPr>
          <p:spPr>
            <a:xfrm rot="5400000">
              <a:off x="5972514" y="428374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81"/>
            <p:cNvSpPr/>
            <p:nvPr/>
          </p:nvSpPr>
          <p:spPr>
            <a:xfrm rot="5400000">
              <a:off x="5972514" y="202699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81"/>
            <p:cNvSpPr/>
            <p:nvPr/>
          </p:nvSpPr>
          <p:spPr>
            <a:xfrm rot="5400000">
              <a:off x="5972514" y="65405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81"/>
            <p:cNvSpPr/>
            <p:nvPr/>
          </p:nvSpPr>
          <p:spPr>
            <a:xfrm rot="5400000">
              <a:off x="5972514" y="371711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81"/>
            <p:cNvSpPr/>
            <p:nvPr/>
          </p:nvSpPr>
          <p:spPr>
            <a:xfrm rot="5400000">
              <a:off x="5977398" y="146524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81"/>
            <p:cNvSpPr/>
            <p:nvPr/>
          </p:nvSpPr>
          <p:spPr>
            <a:xfrm rot="5400000">
              <a:off x="5972514" y="59738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81"/>
            <p:cNvSpPr/>
            <p:nvPr/>
          </p:nvSpPr>
          <p:spPr>
            <a:xfrm rot="5400000">
              <a:off x="5972514" y="4850374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81"/>
            <p:cNvSpPr/>
            <p:nvPr/>
          </p:nvSpPr>
          <p:spPr>
            <a:xfrm rot="5400000">
              <a:off x="5972514" y="259362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81"/>
            <p:cNvSpPr/>
            <p:nvPr/>
          </p:nvSpPr>
          <p:spPr>
            <a:xfrm rot="5400000">
              <a:off x="5972514" y="7107132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81"/>
            <p:cNvSpPr/>
            <p:nvPr/>
          </p:nvSpPr>
          <p:spPr>
            <a:xfrm rot="5400000">
              <a:off x="5972514" y="767376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81"/>
            <p:cNvSpPr/>
            <p:nvPr/>
          </p:nvSpPr>
          <p:spPr>
            <a:xfrm rot="5400000">
              <a:off x="4273956" y="315536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81"/>
            <p:cNvSpPr/>
            <p:nvPr/>
          </p:nvSpPr>
          <p:spPr>
            <a:xfrm rot="5400000">
              <a:off x="4269072" y="90349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81"/>
            <p:cNvSpPr/>
            <p:nvPr/>
          </p:nvSpPr>
          <p:spPr>
            <a:xfrm rot="5400000">
              <a:off x="4273956" y="5412121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81"/>
            <p:cNvSpPr/>
            <p:nvPr/>
          </p:nvSpPr>
          <p:spPr>
            <a:xfrm rot="5400000">
              <a:off x="4269072" y="428374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81"/>
            <p:cNvSpPr/>
            <p:nvPr/>
          </p:nvSpPr>
          <p:spPr>
            <a:xfrm rot="5400000">
              <a:off x="4269072" y="202699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81"/>
            <p:cNvSpPr/>
            <p:nvPr/>
          </p:nvSpPr>
          <p:spPr>
            <a:xfrm rot="5400000">
              <a:off x="4269072" y="65405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81"/>
            <p:cNvSpPr/>
            <p:nvPr/>
          </p:nvSpPr>
          <p:spPr>
            <a:xfrm rot="5400000">
              <a:off x="4269072" y="371711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81"/>
            <p:cNvSpPr/>
            <p:nvPr/>
          </p:nvSpPr>
          <p:spPr>
            <a:xfrm rot="5400000">
              <a:off x="4273956" y="146524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81"/>
            <p:cNvSpPr/>
            <p:nvPr/>
          </p:nvSpPr>
          <p:spPr>
            <a:xfrm rot="5400000">
              <a:off x="4269072" y="59738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81"/>
            <p:cNvSpPr/>
            <p:nvPr/>
          </p:nvSpPr>
          <p:spPr>
            <a:xfrm rot="5400000">
              <a:off x="4269072" y="4850374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81"/>
            <p:cNvSpPr/>
            <p:nvPr/>
          </p:nvSpPr>
          <p:spPr>
            <a:xfrm rot="5400000">
              <a:off x="4269072" y="259362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81"/>
            <p:cNvSpPr/>
            <p:nvPr/>
          </p:nvSpPr>
          <p:spPr>
            <a:xfrm rot="5400000">
              <a:off x="4269072" y="7107132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81"/>
            <p:cNvSpPr/>
            <p:nvPr/>
          </p:nvSpPr>
          <p:spPr>
            <a:xfrm rot="5400000">
              <a:off x="4269072" y="767376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81"/>
            <p:cNvSpPr/>
            <p:nvPr/>
          </p:nvSpPr>
          <p:spPr>
            <a:xfrm rot="5400000">
              <a:off x="2570490" y="315536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81"/>
            <p:cNvSpPr/>
            <p:nvPr/>
          </p:nvSpPr>
          <p:spPr>
            <a:xfrm rot="5400000">
              <a:off x="2565606" y="90349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81"/>
            <p:cNvSpPr/>
            <p:nvPr/>
          </p:nvSpPr>
          <p:spPr>
            <a:xfrm rot="5400000">
              <a:off x="2570490" y="5412121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81"/>
            <p:cNvSpPr/>
            <p:nvPr/>
          </p:nvSpPr>
          <p:spPr>
            <a:xfrm rot="5400000">
              <a:off x="2565606" y="428374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81"/>
            <p:cNvSpPr/>
            <p:nvPr/>
          </p:nvSpPr>
          <p:spPr>
            <a:xfrm rot="5400000">
              <a:off x="2565606" y="202699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81"/>
            <p:cNvSpPr/>
            <p:nvPr/>
          </p:nvSpPr>
          <p:spPr>
            <a:xfrm rot="5400000">
              <a:off x="2565606" y="65405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81"/>
            <p:cNvSpPr/>
            <p:nvPr/>
          </p:nvSpPr>
          <p:spPr>
            <a:xfrm rot="5400000">
              <a:off x="2565606" y="371711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81"/>
            <p:cNvSpPr/>
            <p:nvPr/>
          </p:nvSpPr>
          <p:spPr>
            <a:xfrm rot="5400000">
              <a:off x="2570490" y="146524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81"/>
            <p:cNvSpPr/>
            <p:nvPr/>
          </p:nvSpPr>
          <p:spPr>
            <a:xfrm rot="5400000">
              <a:off x="2565606" y="59738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81"/>
            <p:cNvSpPr/>
            <p:nvPr/>
          </p:nvSpPr>
          <p:spPr>
            <a:xfrm rot="5400000">
              <a:off x="2565606" y="4850374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81"/>
            <p:cNvSpPr/>
            <p:nvPr/>
          </p:nvSpPr>
          <p:spPr>
            <a:xfrm rot="5400000">
              <a:off x="2565606" y="259362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81"/>
            <p:cNvSpPr/>
            <p:nvPr/>
          </p:nvSpPr>
          <p:spPr>
            <a:xfrm rot="5400000">
              <a:off x="2565606" y="7107132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81"/>
            <p:cNvSpPr/>
            <p:nvPr/>
          </p:nvSpPr>
          <p:spPr>
            <a:xfrm rot="5400000">
              <a:off x="2565606" y="767376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81"/>
            <p:cNvSpPr/>
            <p:nvPr/>
          </p:nvSpPr>
          <p:spPr>
            <a:xfrm rot="5400000">
              <a:off x="867030" y="315536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81"/>
            <p:cNvSpPr/>
            <p:nvPr/>
          </p:nvSpPr>
          <p:spPr>
            <a:xfrm rot="5400000">
              <a:off x="862146" y="90349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81"/>
            <p:cNvSpPr/>
            <p:nvPr/>
          </p:nvSpPr>
          <p:spPr>
            <a:xfrm rot="5400000">
              <a:off x="867030" y="5412121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81"/>
            <p:cNvSpPr/>
            <p:nvPr/>
          </p:nvSpPr>
          <p:spPr>
            <a:xfrm rot="5400000">
              <a:off x="862146" y="428374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81"/>
            <p:cNvSpPr/>
            <p:nvPr/>
          </p:nvSpPr>
          <p:spPr>
            <a:xfrm rot="5400000">
              <a:off x="862146" y="202699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81"/>
            <p:cNvSpPr/>
            <p:nvPr/>
          </p:nvSpPr>
          <p:spPr>
            <a:xfrm rot="5400000">
              <a:off x="862146" y="65405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81"/>
            <p:cNvSpPr/>
            <p:nvPr/>
          </p:nvSpPr>
          <p:spPr>
            <a:xfrm rot="5400000">
              <a:off x="862146" y="371711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81"/>
            <p:cNvSpPr/>
            <p:nvPr/>
          </p:nvSpPr>
          <p:spPr>
            <a:xfrm rot="5400000">
              <a:off x="867030" y="146524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81"/>
            <p:cNvSpPr/>
            <p:nvPr/>
          </p:nvSpPr>
          <p:spPr>
            <a:xfrm rot="5400000">
              <a:off x="862146" y="59738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81"/>
            <p:cNvSpPr/>
            <p:nvPr/>
          </p:nvSpPr>
          <p:spPr>
            <a:xfrm rot="5400000">
              <a:off x="862146" y="4850374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81"/>
            <p:cNvSpPr/>
            <p:nvPr/>
          </p:nvSpPr>
          <p:spPr>
            <a:xfrm rot="5400000">
              <a:off x="862146" y="259362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81"/>
            <p:cNvSpPr/>
            <p:nvPr/>
          </p:nvSpPr>
          <p:spPr>
            <a:xfrm rot="5400000">
              <a:off x="862146" y="7107132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81"/>
            <p:cNvSpPr/>
            <p:nvPr/>
          </p:nvSpPr>
          <p:spPr>
            <a:xfrm rot="5400000">
              <a:off x="862146" y="767376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81"/>
            <p:cNvSpPr/>
            <p:nvPr/>
          </p:nvSpPr>
          <p:spPr>
            <a:xfrm rot="5400000">
              <a:off x="6545233" y="315536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81"/>
            <p:cNvSpPr/>
            <p:nvPr/>
          </p:nvSpPr>
          <p:spPr>
            <a:xfrm rot="5400000">
              <a:off x="6540349" y="90349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81"/>
            <p:cNvSpPr/>
            <p:nvPr/>
          </p:nvSpPr>
          <p:spPr>
            <a:xfrm rot="5400000">
              <a:off x="6545233" y="5412121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81"/>
            <p:cNvSpPr/>
            <p:nvPr/>
          </p:nvSpPr>
          <p:spPr>
            <a:xfrm rot="5400000">
              <a:off x="6540349" y="428374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81"/>
            <p:cNvSpPr/>
            <p:nvPr/>
          </p:nvSpPr>
          <p:spPr>
            <a:xfrm rot="5400000">
              <a:off x="6540349" y="202699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81"/>
            <p:cNvSpPr/>
            <p:nvPr/>
          </p:nvSpPr>
          <p:spPr>
            <a:xfrm rot="5400000">
              <a:off x="6540349" y="65405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81"/>
            <p:cNvSpPr/>
            <p:nvPr/>
          </p:nvSpPr>
          <p:spPr>
            <a:xfrm rot="5400000">
              <a:off x="6540349" y="371711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81"/>
            <p:cNvSpPr/>
            <p:nvPr/>
          </p:nvSpPr>
          <p:spPr>
            <a:xfrm rot="5400000">
              <a:off x="6545233" y="146524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81"/>
            <p:cNvSpPr/>
            <p:nvPr/>
          </p:nvSpPr>
          <p:spPr>
            <a:xfrm rot="5400000">
              <a:off x="6540349" y="59738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81"/>
            <p:cNvSpPr/>
            <p:nvPr/>
          </p:nvSpPr>
          <p:spPr>
            <a:xfrm rot="5400000">
              <a:off x="6540349" y="4850374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81"/>
            <p:cNvSpPr/>
            <p:nvPr/>
          </p:nvSpPr>
          <p:spPr>
            <a:xfrm rot="5400000">
              <a:off x="6540349" y="259362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81"/>
            <p:cNvSpPr/>
            <p:nvPr/>
          </p:nvSpPr>
          <p:spPr>
            <a:xfrm rot="5400000">
              <a:off x="6540349" y="7107132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81"/>
            <p:cNvSpPr/>
            <p:nvPr/>
          </p:nvSpPr>
          <p:spPr>
            <a:xfrm rot="5400000">
              <a:off x="6540349" y="767376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81"/>
            <p:cNvSpPr/>
            <p:nvPr/>
          </p:nvSpPr>
          <p:spPr>
            <a:xfrm rot="5400000">
              <a:off x="4841779" y="315536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81"/>
            <p:cNvSpPr/>
            <p:nvPr/>
          </p:nvSpPr>
          <p:spPr>
            <a:xfrm rot="5400000">
              <a:off x="4836895" y="90349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81"/>
            <p:cNvSpPr/>
            <p:nvPr/>
          </p:nvSpPr>
          <p:spPr>
            <a:xfrm rot="5400000">
              <a:off x="4841779" y="5412121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81"/>
            <p:cNvSpPr/>
            <p:nvPr/>
          </p:nvSpPr>
          <p:spPr>
            <a:xfrm rot="5400000">
              <a:off x="4836895" y="428374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81"/>
            <p:cNvSpPr/>
            <p:nvPr/>
          </p:nvSpPr>
          <p:spPr>
            <a:xfrm rot="5400000">
              <a:off x="4836895" y="202699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81"/>
            <p:cNvSpPr/>
            <p:nvPr/>
          </p:nvSpPr>
          <p:spPr>
            <a:xfrm rot="5400000">
              <a:off x="4836895" y="65405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81"/>
            <p:cNvSpPr/>
            <p:nvPr/>
          </p:nvSpPr>
          <p:spPr>
            <a:xfrm rot="5400000">
              <a:off x="4836895" y="371711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81"/>
            <p:cNvSpPr/>
            <p:nvPr/>
          </p:nvSpPr>
          <p:spPr>
            <a:xfrm rot="5400000">
              <a:off x="4841779" y="146524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81"/>
            <p:cNvSpPr/>
            <p:nvPr/>
          </p:nvSpPr>
          <p:spPr>
            <a:xfrm rot="5400000">
              <a:off x="4836895" y="59738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81"/>
            <p:cNvSpPr/>
            <p:nvPr/>
          </p:nvSpPr>
          <p:spPr>
            <a:xfrm rot="5400000">
              <a:off x="4836895" y="4850374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81"/>
            <p:cNvSpPr/>
            <p:nvPr/>
          </p:nvSpPr>
          <p:spPr>
            <a:xfrm rot="5400000">
              <a:off x="4836895" y="259362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81"/>
            <p:cNvSpPr/>
            <p:nvPr/>
          </p:nvSpPr>
          <p:spPr>
            <a:xfrm rot="5400000">
              <a:off x="4836895" y="7107132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81"/>
            <p:cNvSpPr/>
            <p:nvPr/>
          </p:nvSpPr>
          <p:spPr>
            <a:xfrm rot="5400000">
              <a:off x="4836895" y="767376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81"/>
            <p:cNvSpPr/>
            <p:nvPr/>
          </p:nvSpPr>
          <p:spPr>
            <a:xfrm rot="5400000">
              <a:off x="3138324" y="315536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81"/>
            <p:cNvSpPr/>
            <p:nvPr/>
          </p:nvSpPr>
          <p:spPr>
            <a:xfrm rot="5400000">
              <a:off x="3133440" y="90349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81"/>
            <p:cNvSpPr/>
            <p:nvPr/>
          </p:nvSpPr>
          <p:spPr>
            <a:xfrm rot="5400000">
              <a:off x="3138324" y="5412121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81"/>
            <p:cNvSpPr/>
            <p:nvPr/>
          </p:nvSpPr>
          <p:spPr>
            <a:xfrm rot="5400000">
              <a:off x="3133440" y="428374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81"/>
            <p:cNvSpPr/>
            <p:nvPr/>
          </p:nvSpPr>
          <p:spPr>
            <a:xfrm rot="5400000">
              <a:off x="3133440" y="202699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81"/>
            <p:cNvSpPr/>
            <p:nvPr/>
          </p:nvSpPr>
          <p:spPr>
            <a:xfrm rot="5400000">
              <a:off x="3133440" y="65405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81"/>
            <p:cNvSpPr/>
            <p:nvPr/>
          </p:nvSpPr>
          <p:spPr>
            <a:xfrm rot="5400000">
              <a:off x="3133440" y="371711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81"/>
            <p:cNvSpPr/>
            <p:nvPr/>
          </p:nvSpPr>
          <p:spPr>
            <a:xfrm rot="5400000">
              <a:off x="3138324" y="146524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81"/>
            <p:cNvSpPr/>
            <p:nvPr/>
          </p:nvSpPr>
          <p:spPr>
            <a:xfrm rot="5400000">
              <a:off x="3133440" y="59738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81"/>
            <p:cNvSpPr/>
            <p:nvPr/>
          </p:nvSpPr>
          <p:spPr>
            <a:xfrm rot="5400000">
              <a:off x="3133440" y="4850374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81"/>
            <p:cNvSpPr/>
            <p:nvPr/>
          </p:nvSpPr>
          <p:spPr>
            <a:xfrm rot="5400000">
              <a:off x="3133440" y="259362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81"/>
            <p:cNvSpPr/>
            <p:nvPr/>
          </p:nvSpPr>
          <p:spPr>
            <a:xfrm rot="5400000">
              <a:off x="3133440" y="7107132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81"/>
            <p:cNvSpPr/>
            <p:nvPr/>
          </p:nvSpPr>
          <p:spPr>
            <a:xfrm rot="5400000">
              <a:off x="3133440" y="767376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81"/>
            <p:cNvSpPr/>
            <p:nvPr/>
          </p:nvSpPr>
          <p:spPr>
            <a:xfrm rot="5400000">
              <a:off x="1434840" y="315536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81"/>
            <p:cNvSpPr/>
            <p:nvPr/>
          </p:nvSpPr>
          <p:spPr>
            <a:xfrm rot="5400000">
              <a:off x="1429956" y="90349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81"/>
            <p:cNvSpPr/>
            <p:nvPr/>
          </p:nvSpPr>
          <p:spPr>
            <a:xfrm rot="5400000">
              <a:off x="1434840" y="5412121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81"/>
            <p:cNvSpPr/>
            <p:nvPr/>
          </p:nvSpPr>
          <p:spPr>
            <a:xfrm rot="5400000">
              <a:off x="1429956" y="428374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81"/>
            <p:cNvSpPr/>
            <p:nvPr/>
          </p:nvSpPr>
          <p:spPr>
            <a:xfrm rot="5400000">
              <a:off x="1429956" y="202699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81"/>
            <p:cNvSpPr/>
            <p:nvPr/>
          </p:nvSpPr>
          <p:spPr>
            <a:xfrm rot="5400000">
              <a:off x="1429956" y="65405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81"/>
            <p:cNvSpPr/>
            <p:nvPr/>
          </p:nvSpPr>
          <p:spPr>
            <a:xfrm rot="5400000">
              <a:off x="1429956" y="371711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81"/>
            <p:cNvSpPr/>
            <p:nvPr/>
          </p:nvSpPr>
          <p:spPr>
            <a:xfrm rot="5400000">
              <a:off x="1434840" y="1465243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81"/>
            <p:cNvSpPr/>
            <p:nvPr/>
          </p:nvSpPr>
          <p:spPr>
            <a:xfrm rot="5400000">
              <a:off x="1429956" y="59738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81"/>
            <p:cNvSpPr/>
            <p:nvPr/>
          </p:nvSpPr>
          <p:spPr>
            <a:xfrm rot="5400000">
              <a:off x="1429956" y="4850374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81"/>
            <p:cNvSpPr/>
            <p:nvPr/>
          </p:nvSpPr>
          <p:spPr>
            <a:xfrm rot="5400000">
              <a:off x="1429956" y="259362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81"/>
            <p:cNvSpPr/>
            <p:nvPr/>
          </p:nvSpPr>
          <p:spPr>
            <a:xfrm rot="5400000">
              <a:off x="1429956" y="7107132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81"/>
            <p:cNvSpPr/>
            <p:nvPr/>
          </p:nvSpPr>
          <p:spPr>
            <a:xfrm rot="5400000">
              <a:off x="1429956" y="767376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81"/>
            <p:cNvSpPr/>
            <p:nvPr/>
          </p:nvSpPr>
          <p:spPr>
            <a:xfrm rot="5400000">
              <a:off x="5404723" y="881073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81"/>
            <p:cNvSpPr/>
            <p:nvPr/>
          </p:nvSpPr>
          <p:spPr>
            <a:xfrm rot="5400000">
              <a:off x="5404723" y="824410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81"/>
            <p:cNvSpPr/>
            <p:nvPr/>
          </p:nvSpPr>
          <p:spPr>
            <a:xfrm rot="5400000">
              <a:off x="5404723" y="937736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81"/>
            <p:cNvSpPr/>
            <p:nvPr/>
          </p:nvSpPr>
          <p:spPr>
            <a:xfrm rot="5400000">
              <a:off x="5404723" y="994399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81"/>
            <p:cNvSpPr/>
            <p:nvPr/>
          </p:nvSpPr>
          <p:spPr>
            <a:xfrm rot="5400000">
              <a:off x="3701220" y="881073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81"/>
            <p:cNvSpPr/>
            <p:nvPr/>
          </p:nvSpPr>
          <p:spPr>
            <a:xfrm rot="5400000">
              <a:off x="3701220" y="824410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81"/>
            <p:cNvSpPr/>
            <p:nvPr/>
          </p:nvSpPr>
          <p:spPr>
            <a:xfrm rot="5400000">
              <a:off x="3701220" y="937736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81"/>
            <p:cNvSpPr/>
            <p:nvPr/>
          </p:nvSpPr>
          <p:spPr>
            <a:xfrm rot="5400000">
              <a:off x="3701220" y="994399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81"/>
            <p:cNvSpPr/>
            <p:nvPr/>
          </p:nvSpPr>
          <p:spPr>
            <a:xfrm rot="5400000">
              <a:off x="1997766" y="881073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81"/>
            <p:cNvSpPr/>
            <p:nvPr/>
          </p:nvSpPr>
          <p:spPr>
            <a:xfrm rot="5400000">
              <a:off x="1997766" y="824410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81"/>
            <p:cNvSpPr/>
            <p:nvPr/>
          </p:nvSpPr>
          <p:spPr>
            <a:xfrm rot="5400000">
              <a:off x="1997766" y="937736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81"/>
            <p:cNvSpPr/>
            <p:nvPr/>
          </p:nvSpPr>
          <p:spPr>
            <a:xfrm rot="5400000">
              <a:off x="1997766" y="994399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81"/>
            <p:cNvSpPr/>
            <p:nvPr/>
          </p:nvSpPr>
          <p:spPr>
            <a:xfrm rot="5400000">
              <a:off x="5972514" y="881073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81"/>
            <p:cNvSpPr/>
            <p:nvPr/>
          </p:nvSpPr>
          <p:spPr>
            <a:xfrm rot="5400000">
              <a:off x="5972514" y="824410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81"/>
            <p:cNvSpPr/>
            <p:nvPr/>
          </p:nvSpPr>
          <p:spPr>
            <a:xfrm rot="5400000">
              <a:off x="5972514" y="937736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81"/>
            <p:cNvSpPr/>
            <p:nvPr/>
          </p:nvSpPr>
          <p:spPr>
            <a:xfrm rot="5400000">
              <a:off x="5972514" y="994399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81"/>
            <p:cNvSpPr/>
            <p:nvPr/>
          </p:nvSpPr>
          <p:spPr>
            <a:xfrm rot="5400000">
              <a:off x="4269072" y="881073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81"/>
            <p:cNvSpPr/>
            <p:nvPr/>
          </p:nvSpPr>
          <p:spPr>
            <a:xfrm rot="5400000">
              <a:off x="4269072" y="824410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81"/>
            <p:cNvSpPr/>
            <p:nvPr/>
          </p:nvSpPr>
          <p:spPr>
            <a:xfrm rot="5400000">
              <a:off x="4269072" y="937736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81"/>
            <p:cNvSpPr/>
            <p:nvPr/>
          </p:nvSpPr>
          <p:spPr>
            <a:xfrm rot="5400000">
              <a:off x="4269072" y="994399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81"/>
            <p:cNvSpPr/>
            <p:nvPr/>
          </p:nvSpPr>
          <p:spPr>
            <a:xfrm rot="5400000">
              <a:off x="2565606" y="881073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81"/>
            <p:cNvSpPr/>
            <p:nvPr/>
          </p:nvSpPr>
          <p:spPr>
            <a:xfrm rot="5400000">
              <a:off x="2565606" y="824410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81"/>
            <p:cNvSpPr/>
            <p:nvPr/>
          </p:nvSpPr>
          <p:spPr>
            <a:xfrm rot="5400000">
              <a:off x="2565606" y="937736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81"/>
            <p:cNvSpPr/>
            <p:nvPr/>
          </p:nvSpPr>
          <p:spPr>
            <a:xfrm rot="5400000">
              <a:off x="2565606" y="994399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81"/>
            <p:cNvSpPr/>
            <p:nvPr/>
          </p:nvSpPr>
          <p:spPr>
            <a:xfrm rot="5400000">
              <a:off x="862146" y="881073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81"/>
            <p:cNvSpPr/>
            <p:nvPr/>
          </p:nvSpPr>
          <p:spPr>
            <a:xfrm rot="5400000">
              <a:off x="862146" y="824410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81"/>
            <p:cNvSpPr/>
            <p:nvPr/>
          </p:nvSpPr>
          <p:spPr>
            <a:xfrm rot="5400000">
              <a:off x="862146" y="937736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81"/>
            <p:cNvSpPr/>
            <p:nvPr/>
          </p:nvSpPr>
          <p:spPr>
            <a:xfrm rot="5400000">
              <a:off x="862146" y="994399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81"/>
            <p:cNvSpPr/>
            <p:nvPr/>
          </p:nvSpPr>
          <p:spPr>
            <a:xfrm rot="5400000">
              <a:off x="6540349" y="881073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81"/>
            <p:cNvSpPr/>
            <p:nvPr/>
          </p:nvSpPr>
          <p:spPr>
            <a:xfrm rot="5400000">
              <a:off x="6540349" y="824410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81"/>
            <p:cNvSpPr/>
            <p:nvPr/>
          </p:nvSpPr>
          <p:spPr>
            <a:xfrm rot="5400000">
              <a:off x="6540349" y="937736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81"/>
            <p:cNvSpPr/>
            <p:nvPr/>
          </p:nvSpPr>
          <p:spPr>
            <a:xfrm rot="5400000">
              <a:off x="6540349" y="994399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81"/>
            <p:cNvSpPr/>
            <p:nvPr/>
          </p:nvSpPr>
          <p:spPr>
            <a:xfrm rot="5400000">
              <a:off x="4836895" y="881073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81"/>
            <p:cNvSpPr/>
            <p:nvPr/>
          </p:nvSpPr>
          <p:spPr>
            <a:xfrm rot="5400000">
              <a:off x="4836895" y="824410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81"/>
            <p:cNvSpPr/>
            <p:nvPr/>
          </p:nvSpPr>
          <p:spPr>
            <a:xfrm rot="5400000">
              <a:off x="4836895" y="937736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81"/>
            <p:cNvSpPr/>
            <p:nvPr/>
          </p:nvSpPr>
          <p:spPr>
            <a:xfrm rot="5400000">
              <a:off x="4836895" y="994399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81"/>
            <p:cNvSpPr/>
            <p:nvPr/>
          </p:nvSpPr>
          <p:spPr>
            <a:xfrm rot="5400000">
              <a:off x="3133440" y="881073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81"/>
            <p:cNvSpPr/>
            <p:nvPr/>
          </p:nvSpPr>
          <p:spPr>
            <a:xfrm rot="5400000">
              <a:off x="3133440" y="824410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81"/>
            <p:cNvSpPr/>
            <p:nvPr/>
          </p:nvSpPr>
          <p:spPr>
            <a:xfrm rot="5400000">
              <a:off x="3133440" y="937736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81"/>
            <p:cNvSpPr/>
            <p:nvPr/>
          </p:nvSpPr>
          <p:spPr>
            <a:xfrm rot="5400000">
              <a:off x="3133440" y="994399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81"/>
            <p:cNvSpPr/>
            <p:nvPr/>
          </p:nvSpPr>
          <p:spPr>
            <a:xfrm rot="5400000">
              <a:off x="1429956" y="881073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81"/>
            <p:cNvSpPr/>
            <p:nvPr/>
          </p:nvSpPr>
          <p:spPr>
            <a:xfrm rot="5400000">
              <a:off x="1429956" y="8244103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81"/>
            <p:cNvSpPr/>
            <p:nvPr/>
          </p:nvSpPr>
          <p:spPr>
            <a:xfrm rot="5400000">
              <a:off x="1429956" y="937736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81"/>
            <p:cNvSpPr/>
            <p:nvPr/>
          </p:nvSpPr>
          <p:spPr>
            <a:xfrm rot="5400000">
              <a:off x="1429956" y="994399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chemeClr val="dk2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47" name="Google Shape;1547;p81"/>
          <p:cNvPicPr preferRelativeResize="0"/>
          <p:nvPr/>
        </p:nvPicPr>
        <p:blipFill rotWithShape="1">
          <a:blip r:embed="rId2">
            <a:alphaModFix/>
          </a:blip>
          <a:srcRect b="24402" l="0" r="0" t="0"/>
          <a:stretch/>
        </p:blipFill>
        <p:spPr>
          <a:xfrm>
            <a:off x="1418366" y="2005127"/>
            <a:ext cx="5011387" cy="59038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8" name="Google Shape;1548;p81"/>
          <p:cNvPicPr preferRelativeResize="0"/>
          <p:nvPr/>
        </p:nvPicPr>
        <p:blipFill rotWithShape="1">
          <a:blip r:embed="rId2">
            <a:alphaModFix/>
          </a:blip>
          <a:srcRect b="0" l="0" r="0" t="75654"/>
          <a:stretch/>
        </p:blipFill>
        <p:spPr>
          <a:xfrm>
            <a:off x="1418366" y="7870418"/>
            <a:ext cx="5011387" cy="1901249"/>
          </a:xfrm>
          <a:prstGeom prst="rect">
            <a:avLst/>
          </a:prstGeom>
          <a:noFill/>
          <a:ln>
            <a:noFill/>
          </a:ln>
        </p:spPr>
      </p:pic>
      <p:sp>
        <p:nvSpPr>
          <p:cNvPr id="1549" name="Google Shape;1549;p81"/>
          <p:cNvSpPr txBox="1"/>
          <p:nvPr>
            <p:ph idx="1" type="body"/>
          </p:nvPr>
        </p:nvSpPr>
        <p:spPr>
          <a:xfrm>
            <a:off x="9020175" y="4964509"/>
            <a:ext cx="5643781" cy="1231106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8000"/>
              <a:buNone/>
              <a:defRPr b="1" sz="80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асибо за внимание">
  <p:cSld name="Спасибо за внимание">
    <p:bg>
      <p:bgPr>
        <a:solidFill>
          <a:schemeClr val="dk1"/>
        </a:solidFill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82"/>
          <p:cNvSpPr txBox="1"/>
          <p:nvPr>
            <p:ph idx="11" type="ftr"/>
          </p:nvPr>
        </p:nvSpPr>
        <p:spPr>
          <a:xfrm>
            <a:off x="839609" y="10002074"/>
            <a:ext cx="6696194" cy="59417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3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92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cxnSp>
        <p:nvCxnSpPr>
          <p:cNvPr id="1552" name="Google Shape;1552;p82"/>
          <p:cNvCxnSpPr/>
          <p:nvPr/>
        </p:nvCxnSpPr>
        <p:spPr>
          <a:xfrm>
            <a:off x="839610" y="2490810"/>
            <a:ext cx="6696193" cy="0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3" name="Google Shape;1553;p82"/>
          <p:cNvCxnSpPr/>
          <p:nvPr/>
        </p:nvCxnSpPr>
        <p:spPr>
          <a:xfrm>
            <a:off x="8121019" y="834428"/>
            <a:ext cx="0" cy="1090291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4" name="Google Shape;1554;p82"/>
          <p:cNvCxnSpPr/>
          <p:nvPr/>
        </p:nvCxnSpPr>
        <p:spPr>
          <a:xfrm>
            <a:off x="8121019" y="3040732"/>
            <a:ext cx="0" cy="7284969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55" name="Google Shape;1555;p82"/>
          <p:cNvCxnSpPr/>
          <p:nvPr/>
        </p:nvCxnSpPr>
        <p:spPr>
          <a:xfrm>
            <a:off x="8761228" y="2490810"/>
            <a:ext cx="10239741" cy="0"/>
          </a:xfrm>
          <a:prstGeom prst="straightConnector1">
            <a:avLst/>
          </a:prstGeom>
          <a:noFill/>
          <a:ln cap="flat" cmpd="sng" w="4127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56" name="Google Shape;1556;p82"/>
          <p:cNvSpPr/>
          <p:nvPr/>
        </p:nvSpPr>
        <p:spPr>
          <a:xfrm>
            <a:off x="8830531" y="3040935"/>
            <a:ext cx="10156999" cy="7197704"/>
          </a:xfrm>
          <a:custGeom>
            <a:rect b="b" l="l" r="r" t="t"/>
            <a:pathLst>
              <a:path extrusionOk="0" h="7197704" w="10156999">
                <a:moveTo>
                  <a:pt x="0" y="0"/>
                </a:moveTo>
                <a:cubicBezTo>
                  <a:pt x="0" y="0"/>
                  <a:pt x="233005" y="7197705"/>
                  <a:pt x="791375" y="7197705"/>
                </a:cubicBezTo>
                <a:cubicBezTo>
                  <a:pt x="1215205" y="7197705"/>
                  <a:pt x="1687182" y="3146838"/>
                  <a:pt x="2207985" y="3146838"/>
                </a:cubicBezTo>
                <a:cubicBezTo>
                  <a:pt x="2565087" y="3146838"/>
                  <a:pt x="3127933" y="5343258"/>
                  <a:pt x="3582550" y="5343258"/>
                </a:cubicBezTo>
                <a:cubicBezTo>
                  <a:pt x="3993631" y="5343258"/>
                  <a:pt x="4448655" y="3763249"/>
                  <a:pt x="4875740" y="3763249"/>
                </a:cubicBezTo>
                <a:cubicBezTo>
                  <a:pt x="5398712" y="3763249"/>
                  <a:pt x="5625749" y="5000773"/>
                  <a:pt x="6114679" y="5000773"/>
                </a:cubicBezTo>
                <a:cubicBezTo>
                  <a:pt x="6603610" y="5000773"/>
                  <a:pt x="6958542" y="3872983"/>
                  <a:pt x="7462120" y="3872983"/>
                </a:cubicBezTo>
                <a:cubicBezTo>
                  <a:pt x="8000689" y="3872983"/>
                  <a:pt x="8304219" y="4766183"/>
                  <a:pt x="8809559" y="4766183"/>
                </a:cubicBezTo>
                <a:cubicBezTo>
                  <a:pt x="9243426" y="4766183"/>
                  <a:pt x="10157000" y="3942461"/>
                  <a:pt x="10157000" y="3942461"/>
                </a:cubicBezTo>
              </a:path>
            </a:pathLst>
          </a:custGeom>
          <a:noFill/>
          <a:ln cap="flat" cmpd="sng" w="41275">
            <a:solidFill>
              <a:srgbClr val="FAFAF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7" name="Google Shape;1557;p82"/>
          <p:cNvSpPr/>
          <p:nvPr/>
        </p:nvSpPr>
        <p:spPr>
          <a:xfrm>
            <a:off x="8777501" y="8546240"/>
            <a:ext cx="10158220" cy="1761877"/>
          </a:xfrm>
          <a:custGeom>
            <a:rect b="b" l="l" r="r" t="t"/>
            <a:pathLst>
              <a:path extrusionOk="0" h="1761877" w="10158220">
                <a:moveTo>
                  <a:pt x="0" y="1577761"/>
                </a:moveTo>
                <a:cubicBezTo>
                  <a:pt x="0" y="788472"/>
                  <a:pt x="197200" y="0"/>
                  <a:pt x="925645" y="0"/>
                </a:cubicBezTo>
                <a:cubicBezTo>
                  <a:pt x="2173129" y="0"/>
                  <a:pt x="1712816" y="1761878"/>
                  <a:pt x="3954436" y="1761878"/>
                </a:cubicBezTo>
                <a:lnTo>
                  <a:pt x="10158221" y="1761878"/>
                </a:lnTo>
              </a:path>
            </a:pathLst>
          </a:custGeom>
          <a:noFill/>
          <a:ln cap="flat" cmpd="sng" w="41275">
            <a:solidFill>
              <a:schemeClr val="accent4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8" name="Google Shape;1558;p82"/>
          <p:cNvSpPr txBox="1"/>
          <p:nvPr>
            <p:ph idx="1" type="subTitle"/>
          </p:nvPr>
        </p:nvSpPr>
        <p:spPr>
          <a:xfrm>
            <a:off x="839610" y="2928667"/>
            <a:ext cx="6696194" cy="26944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rgbClr val="FAFAFA"/>
              </a:buClr>
              <a:buSzPts val="6600"/>
              <a:buNone/>
              <a:defRPr b="1" i="0" sz="66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3255"/>
              <a:buNone/>
              <a:defRPr sz="3255"/>
            </a:lvl2pPr>
            <a:lvl3pPr lvl="2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None/>
              <a:defRPr sz="2929"/>
            </a:lvl3pPr>
            <a:lvl4pPr lvl="3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4pPr>
            <a:lvl5pPr lvl="4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5pPr>
            <a:lvl6pPr lvl="5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6pPr>
            <a:lvl7pPr lvl="6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7pPr>
            <a:lvl8pPr lvl="7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8pPr>
            <a:lvl9pPr lvl="8" algn="ctr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603"/>
              <a:buNone/>
              <a:defRPr sz="2603"/>
            </a:lvl9pPr>
          </a:lstStyle>
          <a:p/>
        </p:txBody>
      </p:sp>
      <p:pic>
        <p:nvPicPr>
          <p:cNvPr id="1559" name="Google Shape;1559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609" y="858382"/>
            <a:ext cx="5666400" cy="99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+ фото">
  <p:cSld name="Заголовок + фото">
    <p:bg>
      <p:bgPr>
        <a:solidFill>
          <a:srgbClr val="FAFAFA"/>
        </a:solidFill>
      </p:bgPr>
    </p:bg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83"/>
          <p:cNvSpPr txBox="1"/>
          <p:nvPr>
            <p:ph type="title"/>
          </p:nvPr>
        </p:nvSpPr>
        <p:spPr>
          <a:xfrm>
            <a:off x="839608" y="403746"/>
            <a:ext cx="18161360" cy="118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i="0" sz="6500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2" name="Google Shape;1562;p83"/>
          <p:cNvSpPr/>
          <p:nvPr>
            <p:ph idx="2" type="pic"/>
          </p:nvPr>
        </p:nvSpPr>
        <p:spPr>
          <a:xfrm>
            <a:off x="839788" y="1909763"/>
            <a:ext cx="18161000" cy="8415337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3" name="Google Shape;1563;p83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фото">
  <p:cSld name="Только фото">
    <p:bg>
      <p:bgPr>
        <a:solidFill>
          <a:srgbClr val="FAFAFA"/>
        </a:solidFill>
      </p:bgPr>
    </p:bg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84"/>
          <p:cNvSpPr/>
          <p:nvPr>
            <p:ph idx="2" type="pic"/>
          </p:nvPr>
        </p:nvSpPr>
        <p:spPr>
          <a:xfrm>
            <a:off x="839788" y="863601"/>
            <a:ext cx="18161000" cy="9461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1566" name="Google Shape;1566;p84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реймворк слайда с плашкой слева">
  <p:cSld name="Фреймворк слайда с плашкой слева">
    <p:bg>
      <p:bgPr>
        <a:solidFill>
          <a:srgbClr val="FAFAFA"/>
        </a:solidFill>
      </p:bgPr>
    </p:bg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85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5682">
          <p15:clr>
            <a:srgbClr val="FBAE40"/>
          </p15:clr>
        </p15:guide>
        <p15:guide id="2" pos="6771">
          <p15:clr>
            <a:srgbClr val="FBAE40"/>
          </p15:clr>
        </p15:guide>
        <p15:guide id="3" pos="5024">
          <p15:clr>
            <a:srgbClr val="FBAE4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Иконки">
  <p:cSld name="1_Иконки">
    <p:bg>
      <p:bgPr>
        <a:solidFill>
          <a:srgbClr val="FAFAFA"/>
        </a:solidFill>
      </p:bgPr>
    </p:bg>
    <p:spTree>
      <p:nvGrpSpPr>
        <p:cNvPr id="1569" name="Shape 1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0" name="Google Shape;1570;p86"/>
          <p:cNvSpPr/>
          <p:nvPr/>
        </p:nvSpPr>
        <p:spPr>
          <a:xfrm>
            <a:off x="839786" y="3230881"/>
            <a:ext cx="2642242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1" name="Google Shape;1571;p86"/>
          <p:cNvSpPr/>
          <p:nvPr/>
        </p:nvSpPr>
        <p:spPr>
          <a:xfrm>
            <a:off x="3481562" y="3230881"/>
            <a:ext cx="2642242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2" name="Google Shape;1572;p86"/>
          <p:cNvSpPr/>
          <p:nvPr/>
        </p:nvSpPr>
        <p:spPr>
          <a:xfrm>
            <a:off x="6123338" y="3230881"/>
            <a:ext cx="2642242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3" name="Google Shape;1573;p86"/>
          <p:cNvSpPr/>
          <p:nvPr/>
        </p:nvSpPr>
        <p:spPr>
          <a:xfrm>
            <a:off x="8768188" y="3230881"/>
            <a:ext cx="2045065" cy="4726004"/>
          </a:xfrm>
          <a:prstGeom prst="rect">
            <a:avLst/>
          </a:prstGeom>
          <a:solidFill>
            <a:srgbClr val="3044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4" name="Google Shape;1574;p86"/>
          <p:cNvSpPr/>
          <p:nvPr/>
        </p:nvSpPr>
        <p:spPr>
          <a:xfrm>
            <a:off x="10813087" y="3230881"/>
            <a:ext cx="2045065" cy="4726004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5" name="Google Shape;1575;p86"/>
          <p:cNvSpPr/>
          <p:nvPr/>
        </p:nvSpPr>
        <p:spPr>
          <a:xfrm>
            <a:off x="12857987" y="3230881"/>
            <a:ext cx="2045065" cy="4726004"/>
          </a:xfrm>
          <a:prstGeom prst="rect">
            <a:avLst/>
          </a:prstGeom>
          <a:solidFill>
            <a:srgbClr val="DB44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6" name="Google Shape;1576;p86"/>
          <p:cNvSpPr/>
          <p:nvPr/>
        </p:nvSpPr>
        <p:spPr>
          <a:xfrm>
            <a:off x="14902886" y="3230881"/>
            <a:ext cx="2045065" cy="4726004"/>
          </a:xfrm>
          <a:prstGeom prst="rect">
            <a:avLst/>
          </a:prstGeom>
          <a:solidFill>
            <a:srgbClr val="FFDD2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7" name="Google Shape;1577;p86"/>
          <p:cNvSpPr/>
          <p:nvPr/>
        </p:nvSpPr>
        <p:spPr>
          <a:xfrm>
            <a:off x="16947784" y="3230881"/>
            <a:ext cx="2045065" cy="4726004"/>
          </a:xfrm>
          <a:prstGeom prst="rect">
            <a:avLst/>
          </a:prstGeom>
          <a:solidFill>
            <a:srgbClr val="E63F0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8" name="Google Shape;1578;p86"/>
          <p:cNvSpPr txBox="1"/>
          <p:nvPr/>
        </p:nvSpPr>
        <p:spPr>
          <a:xfrm>
            <a:off x="6294788" y="3637935"/>
            <a:ext cx="1670464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#E6E6E6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86"/>
          <p:cNvSpPr txBox="1"/>
          <p:nvPr/>
        </p:nvSpPr>
        <p:spPr>
          <a:xfrm>
            <a:off x="839609" y="2164080"/>
            <a:ext cx="5755155" cy="7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Основные</a:t>
            </a:r>
            <a:endParaRPr/>
          </a:p>
        </p:txBody>
      </p:sp>
      <p:sp>
        <p:nvSpPr>
          <p:cNvPr id="1580" name="Google Shape;1580;p86"/>
          <p:cNvSpPr txBox="1"/>
          <p:nvPr/>
        </p:nvSpPr>
        <p:spPr>
          <a:xfrm>
            <a:off x="8765580" y="2164080"/>
            <a:ext cx="5595840" cy="701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777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ru-RU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Дополнительные</a:t>
            </a:r>
            <a:endParaRPr/>
          </a:p>
        </p:txBody>
      </p:sp>
      <p:sp>
        <p:nvSpPr>
          <p:cNvPr id="1581" name="Google Shape;1581;p86"/>
          <p:cNvSpPr txBox="1"/>
          <p:nvPr/>
        </p:nvSpPr>
        <p:spPr>
          <a:xfrm>
            <a:off x="1011236" y="3637935"/>
            <a:ext cx="1650149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#141414</a:t>
            </a:r>
            <a:endParaRPr/>
          </a:p>
        </p:txBody>
      </p:sp>
      <p:sp>
        <p:nvSpPr>
          <p:cNvPr id="1582" name="Google Shape;1582;p86"/>
          <p:cNvSpPr txBox="1"/>
          <p:nvPr/>
        </p:nvSpPr>
        <p:spPr>
          <a:xfrm>
            <a:off x="3653012" y="3637935"/>
            <a:ext cx="1578973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#FAFAFA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86"/>
          <p:cNvSpPr txBox="1"/>
          <p:nvPr/>
        </p:nvSpPr>
        <p:spPr>
          <a:xfrm>
            <a:off x="8939638" y="3637935"/>
            <a:ext cx="1588168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#3044FF</a:t>
            </a:r>
            <a:endParaRPr sz="240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86"/>
          <p:cNvSpPr txBox="1"/>
          <p:nvPr/>
        </p:nvSpPr>
        <p:spPr>
          <a:xfrm>
            <a:off x="10984537" y="3637935"/>
            <a:ext cx="1697627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#009B40</a:t>
            </a:r>
            <a:endParaRPr sz="240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5" name="Google Shape;1585;p86"/>
          <p:cNvSpPr txBox="1"/>
          <p:nvPr/>
        </p:nvSpPr>
        <p:spPr>
          <a:xfrm>
            <a:off x="13029437" y="3637935"/>
            <a:ext cx="1679439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#DB44E8</a:t>
            </a:r>
            <a:endParaRPr sz="240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86"/>
          <p:cNvSpPr txBox="1"/>
          <p:nvPr/>
        </p:nvSpPr>
        <p:spPr>
          <a:xfrm>
            <a:off x="15074336" y="3637935"/>
            <a:ext cx="1591207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#FFDD2D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7" name="Google Shape;1587;p86"/>
          <p:cNvSpPr txBox="1"/>
          <p:nvPr/>
        </p:nvSpPr>
        <p:spPr>
          <a:xfrm>
            <a:off x="17119234" y="3637935"/>
            <a:ext cx="1620252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#E63F07</a:t>
            </a:r>
            <a:endParaRPr sz="240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8" name="Google Shape;1588;p86"/>
          <p:cNvSpPr txBox="1"/>
          <p:nvPr/>
        </p:nvSpPr>
        <p:spPr>
          <a:xfrm>
            <a:off x="744681" y="8603062"/>
            <a:ext cx="18306464" cy="1556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5002" rtl="0" algn="l">
              <a:lnSpc>
                <a:spcPct val="1771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Чтобы назначить цвет Чтобы назначить цвет из списка, необходимо зайти 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выбрать пипетку         и кликнуть ею по выбранному цвету из предложенного списка     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89" name="Google Shape;1589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72416" y="9129208"/>
            <a:ext cx="549981" cy="38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0" name="Google Shape;1590;p86"/>
          <p:cNvPicPr preferRelativeResize="0"/>
          <p:nvPr/>
        </p:nvPicPr>
        <p:blipFill rotWithShape="1">
          <a:blip r:embed="rId3">
            <a:alphaModFix/>
          </a:blip>
          <a:srcRect b="12971" l="0" r="0" t="1633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1" name="Google Shape;1591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2" name="Google Shape;1592;p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  <a:noFill/>
          <a:ln>
            <a:noFill/>
          </a:ln>
        </p:spPr>
      </p:pic>
      <p:sp>
        <p:nvSpPr>
          <p:cNvPr id="1593" name="Google Shape;1593;p86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Иконки">
  <p:cSld name="6_Иконки">
    <p:bg>
      <p:bgPr>
        <a:solidFill>
          <a:srgbClr val="FAFAFA"/>
        </a:solidFill>
      </p:bgPr>
    </p:bg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p87"/>
          <p:cNvSpPr/>
          <p:nvPr/>
        </p:nvSpPr>
        <p:spPr>
          <a:xfrm>
            <a:off x="7647200" y="2677806"/>
            <a:ext cx="2269099" cy="4726004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6" name="Google Shape;1596;p87"/>
          <p:cNvSpPr/>
          <p:nvPr/>
        </p:nvSpPr>
        <p:spPr>
          <a:xfrm>
            <a:off x="9916337" y="2677806"/>
            <a:ext cx="2269099" cy="4726004"/>
          </a:xfrm>
          <a:prstGeom prst="rect">
            <a:avLst/>
          </a:prstGeom>
          <a:solidFill>
            <a:srgbClr val="CBCBC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7" name="Google Shape;1597;p87"/>
          <p:cNvSpPr/>
          <p:nvPr/>
        </p:nvSpPr>
        <p:spPr>
          <a:xfrm>
            <a:off x="12185475" y="2677806"/>
            <a:ext cx="2269099" cy="472600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8" name="Google Shape;1598;p87"/>
          <p:cNvSpPr/>
          <p:nvPr/>
        </p:nvSpPr>
        <p:spPr>
          <a:xfrm>
            <a:off x="14454612" y="2677806"/>
            <a:ext cx="2269099" cy="4726004"/>
          </a:xfrm>
          <a:prstGeom prst="rect">
            <a:avLst/>
          </a:prstGeom>
          <a:solidFill>
            <a:srgbClr val="41414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9" name="Google Shape;1599;p87"/>
          <p:cNvSpPr/>
          <p:nvPr/>
        </p:nvSpPr>
        <p:spPr>
          <a:xfrm>
            <a:off x="16723750" y="2677806"/>
            <a:ext cx="2269099" cy="4726004"/>
          </a:xfrm>
          <a:prstGeom prst="rect">
            <a:avLst/>
          </a:prstGeom>
          <a:solidFill>
            <a:srgbClr val="14141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0" name="Google Shape;1600;p87"/>
          <p:cNvSpPr/>
          <p:nvPr/>
        </p:nvSpPr>
        <p:spPr>
          <a:xfrm>
            <a:off x="839788" y="2677806"/>
            <a:ext cx="2269099" cy="4726004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1" name="Google Shape;1601;p87"/>
          <p:cNvSpPr/>
          <p:nvPr/>
        </p:nvSpPr>
        <p:spPr>
          <a:xfrm>
            <a:off x="3108925" y="2677806"/>
            <a:ext cx="2269099" cy="4726004"/>
          </a:xfrm>
          <a:prstGeom prst="rect">
            <a:avLst/>
          </a:prstGeom>
          <a:solidFill>
            <a:srgbClr val="F0F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87"/>
          <p:cNvSpPr/>
          <p:nvPr/>
        </p:nvSpPr>
        <p:spPr>
          <a:xfrm>
            <a:off x="5378063" y="2677806"/>
            <a:ext cx="2269099" cy="4726004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3" name="Google Shape;1603;p87"/>
          <p:cNvSpPr txBox="1"/>
          <p:nvPr/>
        </p:nvSpPr>
        <p:spPr>
          <a:xfrm>
            <a:off x="5601086" y="3084860"/>
            <a:ext cx="1670464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#EBEBEB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4" name="Google Shape;1604;p87"/>
          <p:cNvSpPr txBox="1"/>
          <p:nvPr/>
        </p:nvSpPr>
        <p:spPr>
          <a:xfrm>
            <a:off x="1062811" y="3084860"/>
            <a:ext cx="1650149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#FAFAFA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5" name="Google Shape;1605;p87"/>
          <p:cNvSpPr txBox="1"/>
          <p:nvPr/>
        </p:nvSpPr>
        <p:spPr>
          <a:xfrm>
            <a:off x="3331948" y="3084860"/>
            <a:ext cx="1578973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#F0F0F0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6" name="Google Shape;1606;p87"/>
          <p:cNvSpPr txBox="1"/>
          <p:nvPr/>
        </p:nvSpPr>
        <p:spPr>
          <a:xfrm>
            <a:off x="7870223" y="3084860"/>
            <a:ext cx="1588168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#E6E6E6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87"/>
          <p:cNvSpPr txBox="1"/>
          <p:nvPr/>
        </p:nvSpPr>
        <p:spPr>
          <a:xfrm>
            <a:off x="10139360" y="3084860"/>
            <a:ext cx="1697627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#CBCBCB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8" name="Google Shape;1608;p87"/>
          <p:cNvSpPr txBox="1"/>
          <p:nvPr/>
        </p:nvSpPr>
        <p:spPr>
          <a:xfrm>
            <a:off x="12408498" y="3084860"/>
            <a:ext cx="1679439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#969696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9" name="Google Shape;1609;p87"/>
          <p:cNvSpPr txBox="1"/>
          <p:nvPr/>
        </p:nvSpPr>
        <p:spPr>
          <a:xfrm>
            <a:off x="14677635" y="3084860"/>
            <a:ext cx="1591207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#414141</a:t>
            </a:r>
            <a:endParaRPr sz="240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0" name="Google Shape;1610;p87"/>
          <p:cNvSpPr txBox="1"/>
          <p:nvPr/>
        </p:nvSpPr>
        <p:spPr>
          <a:xfrm>
            <a:off x="16946773" y="3084860"/>
            <a:ext cx="1620252" cy="795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#141414</a:t>
            </a:r>
            <a:endParaRPr sz="240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1" name="Google Shape;1611;p87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2" name="Google Shape;1612;p87"/>
          <p:cNvSpPr txBox="1"/>
          <p:nvPr/>
        </p:nvSpPr>
        <p:spPr>
          <a:xfrm>
            <a:off x="744681" y="8603062"/>
            <a:ext cx="18306464" cy="15560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5002" rtl="0" algn="l">
              <a:lnSpc>
                <a:spcPct val="1771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Чтобы назначить цвет Чтобы назначить цвет из списка, необходимо зайти 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цвет шрифта            или в заливку фигуры           далее зайти во вкладку                                         </a:t>
            </a:r>
            <a:b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выбрать пипетку         и кликнуть ею по выбранному цвету из предложенного списка        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3" name="Google Shape;1613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772416" y="9129208"/>
            <a:ext cx="549981" cy="387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87"/>
          <p:cNvPicPr preferRelativeResize="0"/>
          <p:nvPr/>
        </p:nvPicPr>
        <p:blipFill rotWithShape="1">
          <a:blip r:embed="rId3">
            <a:alphaModFix/>
          </a:blip>
          <a:srcRect b="12971" l="0" r="0" t="16332"/>
          <a:stretch/>
        </p:blipFill>
        <p:spPr>
          <a:xfrm>
            <a:off x="2972300" y="9618098"/>
            <a:ext cx="407055" cy="356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56477" y="9125907"/>
            <a:ext cx="474983" cy="443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937462" y="9151435"/>
            <a:ext cx="3422830" cy="383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Иконки">
  <p:cSld name="5_Иконки">
    <p:bg>
      <p:bgPr>
        <a:solidFill>
          <a:srgbClr val="FAFAFA"/>
        </a:solidFill>
      </p:bgPr>
    </p:bg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88"/>
          <p:cNvSpPr/>
          <p:nvPr/>
        </p:nvSpPr>
        <p:spPr>
          <a:xfrm>
            <a:off x="0" y="0"/>
            <a:ext cx="7974000" cy="111601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25"/>
              <a:buFont typeface="Calibri"/>
              <a:buNone/>
            </a:pPr>
            <a:r>
              <a:t/>
            </a:r>
            <a:endParaRPr b="0" i="0" sz="2925" u="none" cap="none" strike="noStrike">
              <a:solidFill>
                <a:srgbClr val="E6E6E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88"/>
          <p:cNvSpPr txBox="1"/>
          <p:nvPr>
            <p:ph type="title"/>
          </p:nvPr>
        </p:nvSpPr>
        <p:spPr>
          <a:xfrm>
            <a:off x="839788" y="4610100"/>
            <a:ext cx="6832600" cy="19399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20" name="Google Shape;1620;p88"/>
          <p:cNvGrpSpPr/>
          <p:nvPr/>
        </p:nvGrpSpPr>
        <p:grpSpPr>
          <a:xfrm>
            <a:off x="9041697" y="772311"/>
            <a:ext cx="9068776" cy="3275501"/>
            <a:chOff x="839608" y="2228632"/>
            <a:chExt cx="9068776" cy="3275501"/>
          </a:xfrm>
        </p:grpSpPr>
        <p:sp>
          <p:nvSpPr>
            <p:cNvPr id="1621" name="Google Shape;1621;p88"/>
            <p:cNvSpPr txBox="1"/>
            <p:nvPr/>
          </p:nvSpPr>
          <p:spPr>
            <a:xfrm>
              <a:off x="839608" y="2228632"/>
              <a:ext cx="9068776" cy="3266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Первый и закрывающий слайды – всегда темно-серые</a:t>
              </a:r>
              <a:br>
                <a:rPr lang="ru-RU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br>
                <a:rPr lang="ru-RU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ru-RU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Используем по две акцентные перебивки на одну презентацию </a:t>
              </a:r>
              <a:r>
                <a:rPr lang="ru-RU" sz="2400">
                  <a:solidFill>
                    <a:schemeClr val="dk2"/>
                  </a:solidFill>
                  <a:latin typeface="Arial"/>
                  <a:ea typeface="Arial"/>
                  <a:cs typeface="Arial"/>
                  <a:sym typeface="Arial"/>
                </a:rPr>
                <a:t>(все акценты внутри разделов должны соответствовать двум выбранным цветам)</a:t>
              </a:r>
              <a:endParaRPr/>
            </a:p>
            <a:p>
              <a:pPr indent="-372026" lvl="0" marL="372026" marR="0" rtl="0" algn="l">
                <a:lnSpc>
                  <a:spcPct val="141666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Char char="▪"/>
              </a:pPr>
              <a:r>
                <a:rPr lang="ru-RU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Машинное обучение</a:t>
              </a:r>
              <a:endParaRPr/>
            </a:p>
            <a:p>
              <a:pPr indent="-372026" lvl="0" marL="372026" marR="0" rtl="0" algn="l">
                <a:lnSpc>
                  <a:spcPct val="141666"/>
                </a:lnSpc>
                <a:spcBef>
                  <a:spcPts val="100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Noto Sans Symbols"/>
                <a:buChar char="▪"/>
              </a:pPr>
              <a:r>
                <a:rPr lang="ru-RU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Аналитика</a:t>
              </a:r>
              <a:endParaRPr/>
            </a:p>
          </p:txBody>
        </p:sp>
        <p:sp>
          <p:nvSpPr>
            <p:cNvPr id="1622" name="Google Shape;1622;p88"/>
            <p:cNvSpPr/>
            <p:nvPr/>
          </p:nvSpPr>
          <p:spPr>
            <a:xfrm>
              <a:off x="4440422" y="4554775"/>
              <a:ext cx="382621" cy="3826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88"/>
            <p:cNvSpPr/>
            <p:nvPr/>
          </p:nvSpPr>
          <p:spPr>
            <a:xfrm>
              <a:off x="5007869" y="4554775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88"/>
            <p:cNvSpPr/>
            <p:nvPr/>
          </p:nvSpPr>
          <p:spPr>
            <a:xfrm>
              <a:off x="2930843" y="5121512"/>
              <a:ext cx="382621" cy="38262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88"/>
            <p:cNvSpPr/>
            <p:nvPr/>
          </p:nvSpPr>
          <p:spPr>
            <a:xfrm>
              <a:off x="3498290" y="5121512"/>
              <a:ext cx="382621" cy="38262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88"/>
            <p:cNvSpPr/>
            <p:nvPr/>
          </p:nvSpPr>
          <p:spPr>
            <a:xfrm>
              <a:off x="8984537" y="2274870"/>
              <a:ext cx="382621" cy="38262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27" name="Google Shape;1627;p88"/>
          <p:cNvGrpSpPr/>
          <p:nvPr/>
        </p:nvGrpSpPr>
        <p:grpSpPr>
          <a:xfrm>
            <a:off x="9041697" y="9150296"/>
            <a:ext cx="9068776" cy="1266244"/>
            <a:chOff x="839608" y="8496490"/>
            <a:chExt cx="9068776" cy="1266244"/>
          </a:xfrm>
        </p:grpSpPr>
        <p:sp>
          <p:nvSpPr>
            <p:cNvPr id="1628" name="Google Shape;1628;p88"/>
            <p:cNvSpPr txBox="1"/>
            <p:nvPr/>
          </p:nvSpPr>
          <p:spPr>
            <a:xfrm>
              <a:off x="839608" y="8496490"/>
              <a:ext cx="9068776" cy="12662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1666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lang="ru-RU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Используем цветные шапки для заголовков, разделение слайда на две части с помощью левой плашки (она может быть светло-серой      ,  темно-серой       или цветной)</a:t>
              </a:r>
              <a:endParaRPr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88"/>
            <p:cNvSpPr/>
            <p:nvPr/>
          </p:nvSpPr>
          <p:spPr>
            <a:xfrm>
              <a:off x="6324463" y="9376606"/>
              <a:ext cx="382621" cy="382621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88"/>
            <p:cNvSpPr/>
            <p:nvPr/>
          </p:nvSpPr>
          <p:spPr>
            <a:xfrm>
              <a:off x="3683047" y="9376606"/>
              <a:ext cx="382621" cy="382621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31" name="Google Shape;1631;p88"/>
          <p:cNvSpPr txBox="1"/>
          <p:nvPr/>
        </p:nvSpPr>
        <p:spPr>
          <a:xfrm>
            <a:off x="9041697" y="4658215"/>
            <a:ext cx="9068776" cy="12662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В презентациях для выступлений можем </a:t>
            </a:r>
            <a:b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использовать следующие пары акцентных цветов </a:t>
            </a:r>
            <a:b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-RU" sz="24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(для одной презентации – одна пара):</a:t>
            </a:r>
            <a:endParaRPr/>
          </a:p>
        </p:txBody>
      </p:sp>
      <p:sp>
        <p:nvSpPr>
          <p:cNvPr id="1632" name="Google Shape;1632;p88"/>
          <p:cNvSpPr/>
          <p:nvPr/>
        </p:nvSpPr>
        <p:spPr>
          <a:xfrm>
            <a:off x="9044359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3" name="Google Shape;1633;p88"/>
          <p:cNvSpPr/>
          <p:nvPr/>
        </p:nvSpPr>
        <p:spPr>
          <a:xfrm>
            <a:off x="96118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4" name="Google Shape;1634;p88"/>
          <p:cNvSpPr txBox="1"/>
          <p:nvPr/>
        </p:nvSpPr>
        <p:spPr>
          <a:xfrm>
            <a:off x="10079459" y="6103597"/>
            <a:ext cx="139628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1635" name="Google Shape;1635;p88"/>
          <p:cNvSpPr/>
          <p:nvPr/>
        </p:nvSpPr>
        <p:spPr>
          <a:xfrm>
            <a:off x="10504527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88"/>
          <p:cNvSpPr/>
          <p:nvPr/>
        </p:nvSpPr>
        <p:spPr>
          <a:xfrm>
            <a:off x="11071974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7" name="Google Shape;1637;p88"/>
          <p:cNvSpPr txBox="1"/>
          <p:nvPr/>
        </p:nvSpPr>
        <p:spPr>
          <a:xfrm>
            <a:off x="11539627" y="6103597"/>
            <a:ext cx="139628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1638" name="Google Shape;1638;p88"/>
          <p:cNvSpPr/>
          <p:nvPr/>
        </p:nvSpPr>
        <p:spPr>
          <a:xfrm>
            <a:off x="11964694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88"/>
          <p:cNvSpPr/>
          <p:nvPr/>
        </p:nvSpPr>
        <p:spPr>
          <a:xfrm>
            <a:off x="1253214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88"/>
          <p:cNvSpPr txBox="1"/>
          <p:nvPr/>
        </p:nvSpPr>
        <p:spPr>
          <a:xfrm>
            <a:off x="12999794" y="6103597"/>
            <a:ext cx="139628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1641" name="Google Shape;1641;p88"/>
          <p:cNvSpPr/>
          <p:nvPr/>
        </p:nvSpPr>
        <p:spPr>
          <a:xfrm>
            <a:off x="13421638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88"/>
          <p:cNvSpPr/>
          <p:nvPr/>
        </p:nvSpPr>
        <p:spPr>
          <a:xfrm>
            <a:off x="13989085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88"/>
          <p:cNvSpPr txBox="1"/>
          <p:nvPr/>
        </p:nvSpPr>
        <p:spPr>
          <a:xfrm>
            <a:off x="14456738" y="6103597"/>
            <a:ext cx="139628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1644" name="Google Shape;1644;p88"/>
          <p:cNvSpPr/>
          <p:nvPr/>
        </p:nvSpPr>
        <p:spPr>
          <a:xfrm>
            <a:off x="14875684" y="6113372"/>
            <a:ext cx="382621" cy="3826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5" name="Google Shape;1645;p88"/>
          <p:cNvSpPr/>
          <p:nvPr/>
        </p:nvSpPr>
        <p:spPr>
          <a:xfrm>
            <a:off x="15443131" y="6113372"/>
            <a:ext cx="382621" cy="38262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6" name="Google Shape;1646;p88"/>
          <p:cNvSpPr txBox="1"/>
          <p:nvPr/>
        </p:nvSpPr>
        <p:spPr>
          <a:xfrm>
            <a:off x="15925298" y="6103597"/>
            <a:ext cx="139628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7" name="Google Shape;1647;p88"/>
          <p:cNvGrpSpPr/>
          <p:nvPr/>
        </p:nvGrpSpPr>
        <p:grpSpPr>
          <a:xfrm>
            <a:off x="9041698" y="6888637"/>
            <a:ext cx="5188687" cy="1651256"/>
            <a:chOff x="9411349" y="6806944"/>
            <a:chExt cx="5188687" cy="1651256"/>
          </a:xfrm>
        </p:grpSpPr>
        <p:grpSp>
          <p:nvGrpSpPr>
            <p:cNvPr id="1648" name="Google Shape;1648;p88"/>
            <p:cNvGrpSpPr/>
            <p:nvPr/>
          </p:nvGrpSpPr>
          <p:grpSpPr>
            <a:xfrm>
              <a:off x="9796631" y="7240291"/>
              <a:ext cx="4097725" cy="1004134"/>
              <a:chOff x="9411348" y="7627721"/>
              <a:chExt cx="4097725" cy="1004134"/>
            </a:xfrm>
          </p:grpSpPr>
          <p:sp>
            <p:nvSpPr>
              <p:cNvPr id="1649" name="Google Shape;1649;p88"/>
              <p:cNvSpPr txBox="1"/>
              <p:nvPr/>
            </p:nvSpPr>
            <p:spPr>
              <a:xfrm>
                <a:off x="9411348" y="7627721"/>
                <a:ext cx="3873065" cy="39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1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ru-RU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Стоп-лист сочетаний:</a:t>
                </a:r>
                <a:endParaRPr/>
              </a:p>
            </p:txBody>
          </p:sp>
          <p:sp>
            <p:nvSpPr>
              <p:cNvPr id="1650" name="Google Shape;1650;p88"/>
              <p:cNvSpPr/>
              <p:nvPr/>
            </p:nvSpPr>
            <p:spPr>
              <a:xfrm>
                <a:off x="9414010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1" name="Google Shape;1651;p88"/>
              <p:cNvSpPr/>
              <p:nvPr/>
            </p:nvSpPr>
            <p:spPr>
              <a:xfrm>
                <a:off x="9981457" y="8247420"/>
                <a:ext cx="382621" cy="382621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2" name="Google Shape;1652;p88"/>
              <p:cNvSpPr txBox="1"/>
              <p:nvPr/>
            </p:nvSpPr>
            <p:spPr>
              <a:xfrm>
                <a:off x="10449110" y="8237645"/>
                <a:ext cx="139628" cy="39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1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ru-RU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;</a:t>
                </a:r>
                <a:endParaRPr/>
              </a:p>
            </p:txBody>
          </p:sp>
          <p:sp>
            <p:nvSpPr>
              <p:cNvPr id="1653" name="Google Shape;1653;p88"/>
              <p:cNvSpPr/>
              <p:nvPr/>
            </p:nvSpPr>
            <p:spPr>
              <a:xfrm>
                <a:off x="10874178" y="8247420"/>
                <a:ext cx="382621" cy="382621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4" name="Google Shape;1654;p88"/>
              <p:cNvSpPr/>
              <p:nvPr/>
            </p:nvSpPr>
            <p:spPr>
              <a:xfrm>
                <a:off x="11441625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5" name="Google Shape;1655;p88"/>
              <p:cNvSpPr txBox="1"/>
              <p:nvPr/>
            </p:nvSpPr>
            <p:spPr>
              <a:xfrm>
                <a:off x="11909278" y="8237645"/>
                <a:ext cx="139628" cy="39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1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ru-RU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;</a:t>
                </a:r>
                <a:endParaRPr/>
              </a:p>
            </p:txBody>
          </p:sp>
          <p:sp>
            <p:nvSpPr>
              <p:cNvPr id="1656" name="Google Shape;1656;p88"/>
              <p:cNvSpPr/>
              <p:nvPr/>
            </p:nvSpPr>
            <p:spPr>
              <a:xfrm>
                <a:off x="12334345" y="8247420"/>
                <a:ext cx="382621" cy="382621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7" name="Google Shape;1657;p88"/>
              <p:cNvSpPr/>
              <p:nvPr/>
            </p:nvSpPr>
            <p:spPr>
              <a:xfrm>
                <a:off x="12901792" y="8247420"/>
                <a:ext cx="382621" cy="382621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8" name="Google Shape;1658;p88"/>
              <p:cNvSpPr txBox="1"/>
              <p:nvPr/>
            </p:nvSpPr>
            <p:spPr>
              <a:xfrm>
                <a:off x="13369445" y="8237645"/>
                <a:ext cx="139628" cy="3942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0" lIns="0" spcFirstLastPara="1" rIns="0" wrap="square" tIns="0">
                <a:spAutoFit/>
              </a:bodyPr>
              <a:lstStyle/>
              <a:p>
                <a:pPr indent="0" lvl="0" marL="0" marR="0" rtl="0" algn="l">
                  <a:lnSpc>
                    <a:spcPct val="141666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400"/>
                  <a:buFont typeface="Arial"/>
                  <a:buNone/>
                </a:pPr>
                <a:r>
                  <a:rPr lang="ru-RU" sz="2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.</a:t>
                </a:r>
                <a:endParaRPr/>
              </a:p>
            </p:txBody>
          </p:sp>
        </p:grpSp>
        <p:sp>
          <p:nvSpPr>
            <p:cNvPr id="1659" name="Google Shape;1659;p88"/>
            <p:cNvSpPr/>
            <p:nvPr/>
          </p:nvSpPr>
          <p:spPr>
            <a:xfrm>
              <a:off x="9411349" y="7026517"/>
              <a:ext cx="4947388" cy="1431683"/>
            </a:xfrm>
            <a:prstGeom prst="rect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660" name="Google Shape;1660;p8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4117436" y="6806944"/>
              <a:ext cx="482600" cy="469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61" name="Google Shape;1661;p88"/>
          <p:cNvSpPr/>
          <p:nvPr/>
        </p:nvSpPr>
        <p:spPr>
          <a:xfrm>
            <a:off x="16240026" y="6113372"/>
            <a:ext cx="382621" cy="38262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2" name="Google Shape;1662;p88"/>
          <p:cNvSpPr/>
          <p:nvPr/>
        </p:nvSpPr>
        <p:spPr>
          <a:xfrm>
            <a:off x="1680747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3" name="Google Shape;1663;p88"/>
          <p:cNvSpPr txBox="1"/>
          <p:nvPr/>
        </p:nvSpPr>
        <p:spPr>
          <a:xfrm>
            <a:off x="17275126" y="6103597"/>
            <a:ext cx="139628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1664" name="Google Shape;1664;p88"/>
          <p:cNvSpPr/>
          <p:nvPr/>
        </p:nvSpPr>
        <p:spPr>
          <a:xfrm>
            <a:off x="17591306" y="6113372"/>
            <a:ext cx="382621" cy="38262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88"/>
          <p:cNvSpPr/>
          <p:nvPr/>
        </p:nvSpPr>
        <p:spPr>
          <a:xfrm>
            <a:off x="18158753" y="6113372"/>
            <a:ext cx="382621" cy="3826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6" name="Google Shape;1666;p88"/>
          <p:cNvSpPr txBox="1"/>
          <p:nvPr/>
        </p:nvSpPr>
        <p:spPr>
          <a:xfrm>
            <a:off x="18626406" y="6103597"/>
            <a:ext cx="139628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Иконки">
  <p:cSld name="2_Иконки">
    <p:bg>
      <p:bgPr>
        <a:solidFill>
          <a:srgbClr val="FAFAFA"/>
        </a:solidFill>
      </p:bgPr>
    </p:bg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89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69" name="Google Shape;1669;p89"/>
          <p:cNvGrpSpPr/>
          <p:nvPr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1670" name="Google Shape;1670;p89"/>
            <p:cNvSpPr/>
            <p:nvPr/>
          </p:nvSpPr>
          <p:spPr>
            <a:xfrm>
              <a:off x="839608" y="2303634"/>
              <a:ext cx="1237526" cy="1237526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89"/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цвета текста, графики, иконок, плашек и фона слайдов</a:t>
              </a:r>
              <a:endParaRPr sz="2000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89"/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rgb(20,20,20);  #141414;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3" name="Google Shape;1673;p89"/>
          <p:cNvGrpSpPr/>
          <p:nvPr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1674" name="Google Shape;1674;p89"/>
            <p:cNvSpPr/>
            <p:nvPr/>
          </p:nvSpPr>
          <p:spPr>
            <a:xfrm>
              <a:off x="839609" y="4478631"/>
              <a:ext cx="1237525" cy="1237525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89"/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цвета текста, графики, иконок, плашек и фона слайдов</a:t>
              </a:r>
              <a:endParaRPr/>
            </a:p>
          </p:txBody>
        </p:sp>
        <p:sp>
          <p:nvSpPr>
            <p:cNvPr id="1676" name="Google Shape;1676;p89"/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rgb(250,250,250);  #FAFAFA;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77" name="Google Shape;1677;p89"/>
          <p:cNvGrpSpPr/>
          <p:nvPr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1678" name="Google Shape;1678;p89"/>
            <p:cNvSpPr/>
            <p:nvPr/>
          </p:nvSpPr>
          <p:spPr>
            <a:xfrm>
              <a:off x="839608" y="6653627"/>
              <a:ext cx="1237526" cy="1237526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89"/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цвета плашек и фона слайдов</a:t>
              </a:r>
              <a:endParaRPr/>
            </a:p>
          </p:txBody>
        </p:sp>
        <p:sp>
          <p:nvSpPr>
            <p:cNvPr id="1680" name="Google Shape;1680;p89"/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rgb(230,230,230);  #E6E6E6;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1" name="Google Shape;1681;p89"/>
          <p:cNvGrpSpPr/>
          <p:nvPr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1682" name="Google Shape;1682;p89"/>
            <p:cNvSpPr/>
            <p:nvPr/>
          </p:nvSpPr>
          <p:spPr>
            <a:xfrm>
              <a:off x="10748963" y="4093909"/>
              <a:ext cx="1237526" cy="1237526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89"/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выделения важного текста, графики и плашек</a:t>
              </a:r>
              <a:endParaRPr/>
            </a:p>
          </p:txBody>
        </p:sp>
        <p:sp>
          <p:nvSpPr>
            <p:cNvPr id="1684" name="Google Shape;1684;p89"/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rgb(48,68,255);  #3044FF;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5" name="Google Shape;1685;p89"/>
          <p:cNvGrpSpPr/>
          <p:nvPr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1686" name="Google Shape;1686;p89"/>
            <p:cNvSpPr/>
            <p:nvPr/>
          </p:nvSpPr>
          <p:spPr>
            <a:xfrm>
              <a:off x="10748963" y="6268906"/>
              <a:ext cx="1237525" cy="1237525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009B4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89"/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выделения важного текста, графики и плашек</a:t>
              </a:r>
              <a:endParaRPr/>
            </a:p>
          </p:txBody>
        </p:sp>
        <p:sp>
          <p:nvSpPr>
            <p:cNvPr id="1688" name="Google Shape;1688;p89"/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rgb(0,155,64);  #009B40;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89" name="Google Shape;1689;p89"/>
          <p:cNvGrpSpPr/>
          <p:nvPr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1690" name="Google Shape;1690;p89"/>
            <p:cNvSpPr/>
            <p:nvPr/>
          </p:nvSpPr>
          <p:spPr>
            <a:xfrm>
              <a:off x="839608" y="8828623"/>
              <a:ext cx="1237526" cy="1237526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89"/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цвета второстепенного текста, сносок и ссылок</a:t>
              </a:r>
              <a:endParaRPr/>
            </a:p>
          </p:txBody>
        </p:sp>
        <p:sp>
          <p:nvSpPr>
            <p:cNvPr id="1692" name="Google Shape;1692;p89"/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rgb(150,150,150);  #969696;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93" name="Google Shape;1693;p89"/>
          <p:cNvGrpSpPr/>
          <p:nvPr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1694" name="Google Shape;1694;p89"/>
            <p:cNvSpPr/>
            <p:nvPr/>
          </p:nvSpPr>
          <p:spPr>
            <a:xfrm>
              <a:off x="839609" y="4478631"/>
              <a:ext cx="1237525" cy="1237525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89"/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цвета фона, когда на слайде используется картинка графика/схемы на белом фоне</a:t>
              </a:r>
              <a:endParaRPr/>
            </a:p>
          </p:txBody>
        </p:sp>
        <p:sp>
          <p:nvSpPr>
            <p:cNvPr id="1696" name="Google Shape;1696;p89"/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rgb(255,255,255);  #FFFFFF;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Иконки">
  <p:cSld name="3_Иконки">
    <p:bg>
      <p:bgPr>
        <a:solidFill>
          <a:srgbClr val="FAFAFA"/>
        </a:solidFill>
      </p:bgPr>
    </p:bg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90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99" name="Google Shape;1699;p90"/>
          <p:cNvGrpSpPr/>
          <p:nvPr/>
        </p:nvGrpSpPr>
        <p:grpSpPr>
          <a:xfrm>
            <a:off x="839608" y="2236727"/>
            <a:ext cx="6765878" cy="1573966"/>
            <a:chOff x="839608" y="2303634"/>
            <a:chExt cx="6765878" cy="1573966"/>
          </a:xfrm>
        </p:grpSpPr>
        <p:sp>
          <p:nvSpPr>
            <p:cNvPr id="1700" name="Google Shape;1700;p90"/>
            <p:cNvSpPr/>
            <p:nvPr/>
          </p:nvSpPr>
          <p:spPr>
            <a:xfrm>
              <a:off x="839608" y="2303634"/>
              <a:ext cx="1237526" cy="1237526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90"/>
            <p:cNvSpPr txBox="1"/>
            <p:nvPr/>
          </p:nvSpPr>
          <p:spPr>
            <a:xfrm>
              <a:off x="2825905" y="3136301"/>
              <a:ext cx="4779581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цвета текста, графики, иконок, плашек и фона слайдов</a:t>
              </a:r>
              <a:endParaRPr sz="2000">
                <a:solidFill>
                  <a:srgbClr val="1A191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90"/>
            <p:cNvSpPr txBox="1"/>
            <p:nvPr/>
          </p:nvSpPr>
          <p:spPr>
            <a:xfrm>
              <a:off x="2825905" y="2303634"/>
              <a:ext cx="2580982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rgb(20,20,20);  #141414;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3" name="Google Shape;1703;p90"/>
          <p:cNvGrpSpPr/>
          <p:nvPr/>
        </p:nvGrpSpPr>
        <p:grpSpPr>
          <a:xfrm>
            <a:off x="839609" y="4536986"/>
            <a:ext cx="6765876" cy="1573966"/>
            <a:chOff x="839609" y="4478631"/>
            <a:chExt cx="6765876" cy="1573966"/>
          </a:xfrm>
        </p:grpSpPr>
        <p:sp>
          <p:nvSpPr>
            <p:cNvPr id="1704" name="Google Shape;1704;p90"/>
            <p:cNvSpPr/>
            <p:nvPr/>
          </p:nvSpPr>
          <p:spPr>
            <a:xfrm>
              <a:off x="839609" y="4478631"/>
              <a:ext cx="1237525" cy="1237525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AFAFA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90"/>
            <p:cNvSpPr txBox="1"/>
            <p:nvPr/>
          </p:nvSpPr>
          <p:spPr>
            <a:xfrm>
              <a:off x="2825904" y="5311298"/>
              <a:ext cx="4779581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цвета текста, графики, иконок, плашек и фона слайдов</a:t>
              </a:r>
              <a:endParaRPr/>
            </a:p>
          </p:txBody>
        </p:sp>
        <p:sp>
          <p:nvSpPr>
            <p:cNvPr id="1706" name="Google Shape;1706;p90"/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rgb(250,250,250);  #FAFAFA;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07" name="Google Shape;1707;p90"/>
          <p:cNvGrpSpPr/>
          <p:nvPr/>
        </p:nvGrpSpPr>
        <p:grpSpPr>
          <a:xfrm>
            <a:off x="839608" y="6837245"/>
            <a:ext cx="6765877" cy="1237526"/>
            <a:chOff x="839608" y="6653627"/>
            <a:chExt cx="6765877" cy="1237526"/>
          </a:xfrm>
        </p:grpSpPr>
        <p:sp>
          <p:nvSpPr>
            <p:cNvPr id="1708" name="Google Shape;1708;p90"/>
            <p:cNvSpPr/>
            <p:nvPr/>
          </p:nvSpPr>
          <p:spPr>
            <a:xfrm>
              <a:off x="839608" y="6653627"/>
              <a:ext cx="1237526" cy="1237526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90"/>
            <p:cNvSpPr txBox="1"/>
            <p:nvPr/>
          </p:nvSpPr>
          <p:spPr>
            <a:xfrm>
              <a:off x="2825904" y="7486293"/>
              <a:ext cx="4779581" cy="35657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цвета плашек и фона слайдов</a:t>
              </a:r>
              <a:endParaRPr/>
            </a:p>
          </p:txBody>
        </p:sp>
        <p:sp>
          <p:nvSpPr>
            <p:cNvPr id="1710" name="Google Shape;1710;p90"/>
            <p:cNvSpPr txBox="1"/>
            <p:nvPr/>
          </p:nvSpPr>
          <p:spPr>
            <a:xfrm>
              <a:off x="2825904" y="6653627"/>
              <a:ext cx="3030349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rgb(230,230,230);  #E6E6E6;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1" name="Google Shape;1711;p90"/>
          <p:cNvGrpSpPr/>
          <p:nvPr/>
        </p:nvGrpSpPr>
        <p:grpSpPr>
          <a:xfrm>
            <a:off x="10748963" y="4536986"/>
            <a:ext cx="6157638" cy="1573966"/>
            <a:chOff x="10748963" y="4093909"/>
            <a:chExt cx="6157638" cy="1573966"/>
          </a:xfrm>
        </p:grpSpPr>
        <p:sp>
          <p:nvSpPr>
            <p:cNvPr id="1712" name="Google Shape;1712;p90"/>
            <p:cNvSpPr/>
            <p:nvPr/>
          </p:nvSpPr>
          <p:spPr>
            <a:xfrm>
              <a:off x="10748963" y="4093909"/>
              <a:ext cx="1237526" cy="1237526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90"/>
            <p:cNvSpPr txBox="1"/>
            <p:nvPr/>
          </p:nvSpPr>
          <p:spPr>
            <a:xfrm>
              <a:off x="12735260" y="4926576"/>
              <a:ext cx="4171341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выделения важного текста, графики и плашек</a:t>
              </a:r>
              <a:endParaRPr/>
            </a:p>
          </p:txBody>
        </p:sp>
        <p:sp>
          <p:nvSpPr>
            <p:cNvPr id="1714" name="Google Shape;1714;p90"/>
            <p:cNvSpPr txBox="1"/>
            <p:nvPr/>
          </p:nvSpPr>
          <p:spPr>
            <a:xfrm>
              <a:off x="12735260" y="4093909"/>
              <a:ext cx="2580982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rgb(48,68,255);  #3044FF;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5" name="Google Shape;1715;p90"/>
          <p:cNvGrpSpPr/>
          <p:nvPr/>
        </p:nvGrpSpPr>
        <p:grpSpPr>
          <a:xfrm>
            <a:off x="10748963" y="6837245"/>
            <a:ext cx="6157637" cy="1573966"/>
            <a:chOff x="10748963" y="6268906"/>
            <a:chExt cx="6157637" cy="1573966"/>
          </a:xfrm>
        </p:grpSpPr>
        <p:sp>
          <p:nvSpPr>
            <p:cNvPr id="1716" name="Google Shape;1716;p90"/>
            <p:cNvSpPr/>
            <p:nvPr/>
          </p:nvSpPr>
          <p:spPr>
            <a:xfrm>
              <a:off x="10748963" y="6268906"/>
              <a:ext cx="1237525" cy="1237525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90"/>
            <p:cNvSpPr txBox="1"/>
            <p:nvPr/>
          </p:nvSpPr>
          <p:spPr>
            <a:xfrm>
              <a:off x="12735259" y="7101573"/>
              <a:ext cx="4171341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выделения важного текста, графики и плашек</a:t>
              </a:r>
              <a:endParaRPr/>
            </a:p>
          </p:txBody>
        </p:sp>
        <p:sp>
          <p:nvSpPr>
            <p:cNvPr id="1718" name="Google Shape;1718;p90"/>
            <p:cNvSpPr txBox="1"/>
            <p:nvPr/>
          </p:nvSpPr>
          <p:spPr>
            <a:xfrm>
              <a:off x="12735259" y="6268906"/>
              <a:ext cx="3030349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rgb(219,68,232);  #DB44E8;</a:t>
              </a:r>
              <a:endParaRPr/>
            </a:p>
          </p:txBody>
        </p:sp>
      </p:grpSp>
      <p:grpSp>
        <p:nvGrpSpPr>
          <p:cNvPr id="1719" name="Google Shape;1719;p90"/>
          <p:cNvGrpSpPr/>
          <p:nvPr/>
        </p:nvGrpSpPr>
        <p:grpSpPr>
          <a:xfrm>
            <a:off x="10748963" y="2236727"/>
            <a:ext cx="6765877" cy="1573965"/>
            <a:chOff x="839608" y="8828623"/>
            <a:chExt cx="6765877" cy="1573965"/>
          </a:xfrm>
        </p:grpSpPr>
        <p:sp>
          <p:nvSpPr>
            <p:cNvPr id="1720" name="Google Shape;1720;p90"/>
            <p:cNvSpPr/>
            <p:nvPr/>
          </p:nvSpPr>
          <p:spPr>
            <a:xfrm>
              <a:off x="839608" y="8828623"/>
              <a:ext cx="1237526" cy="1237526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969696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90"/>
            <p:cNvSpPr txBox="1"/>
            <p:nvPr/>
          </p:nvSpPr>
          <p:spPr>
            <a:xfrm>
              <a:off x="2825904" y="9661289"/>
              <a:ext cx="4779581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цвета второстепенного текста, сносок и ссылок</a:t>
              </a:r>
              <a:endParaRPr/>
            </a:p>
          </p:txBody>
        </p:sp>
        <p:sp>
          <p:nvSpPr>
            <p:cNvPr id="1722" name="Google Shape;1722;p90"/>
            <p:cNvSpPr txBox="1"/>
            <p:nvPr/>
          </p:nvSpPr>
          <p:spPr>
            <a:xfrm>
              <a:off x="2825904" y="8828623"/>
              <a:ext cx="3030349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rgb(150,150,150);  #969696;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3" name="Google Shape;1723;p90"/>
          <p:cNvGrpSpPr/>
          <p:nvPr/>
        </p:nvGrpSpPr>
        <p:grpSpPr>
          <a:xfrm>
            <a:off x="839609" y="8801064"/>
            <a:ext cx="8026095" cy="1573966"/>
            <a:chOff x="839609" y="4478631"/>
            <a:chExt cx="8026095" cy="1573966"/>
          </a:xfrm>
        </p:grpSpPr>
        <p:sp>
          <p:nvSpPr>
            <p:cNvPr id="1724" name="Google Shape;1724;p90"/>
            <p:cNvSpPr/>
            <p:nvPr/>
          </p:nvSpPr>
          <p:spPr>
            <a:xfrm>
              <a:off x="839609" y="4478631"/>
              <a:ext cx="1237525" cy="1237525"/>
            </a:xfrm>
            <a:custGeom>
              <a:rect b="b" l="l" r="r" t="t"/>
              <a:pathLst>
                <a:path extrusionOk="0" h="1256664" w="1256665">
                  <a:moveTo>
                    <a:pt x="629258" y="0"/>
                  </a:moveTo>
                  <a:lnTo>
                    <a:pt x="578228" y="1887"/>
                  </a:lnTo>
                  <a:lnTo>
                    <a:pt x="530241" y="7455"/>
                  </a:lnTo>
                  <a:lnTo>
                    <a:pt x="483425" y="16566"/>
                  </a:lnTo>
                  <a:lnTo>
                    <a:pt x="437920" y="29078"/>
                  </a:lnTo>
                  <a:lnTo>
                    <a:pt x="393865" y="44854"/>
                  </a:lnTo>
                  <a:lnTo>
                    <a:pt x="351400" y="63754"/>
                  </a:lnTo>
                  <a:lnTo>
                    <a:pt x="310664" y="85637"/>
                  </a:lnTo>
                  <a:lnTo>
                    <a:pt x="271796" y="110366"/>
                  </a:lnTo>
                  <a:lnTo>
                    <a:pt x="234936" y="137799"/>
                  </a:lnTo>
                  <a:lnTo>
                    <a:pt x="200224" y="167798"/>
                  </a:lnTo>
                  <a:lnTo>
                    <a:pt x="167798" y="200224"/>
                  </a:lnTo>
                  <a:lnTo>
                    <a:pt x="137799" y="234936"/>
                  </a:lnTo>
                  <a:lnTo>
                    <a:pt x="110366" y="271796"/>
                  </a:lnTo>
                  <a:lnTo>
                    <a:pt x="85637" y="310664"/>
                  </a:lnTo>
                  <a:lnTo>
                    <a:pt x="63754" y="351400"/>
                  </a:lnTo>
                  <a:lnTo>
                    <a:pt x="44854" y="393865"/>
                  </a:lnTo>
                  <a:lnTo>
                    <a:pt x="29078" y="437920"/>
                  </a:lnTo>
                  <a:lnTo>
                    <a:pt x="16566" y="483425"/>
                  </a:lnTo>
                  <a:lnTo>
                    <a:pt x="7455" y="530241"/>
                  </a:lnTo>
                  <a:lnTo>
                    <a:pt x="1887" y="578228"/>
                  </a:lnTo>
                  <a:lnTo>
                    <a:pt x="0" y="629258"/>
                  </a:lnTo>
                  <a:lnTo>
                    <a:pt x="1887" y="678277"/>
                  </a:lnTo>
                  <a:lnTo>
                    <a:pt x="7455" y="726264"/>
                  </a:lnTo>
                  <a:lnTo>
                    <a:pt x="16566" y="773080"/>
                  </a:lnTo>
                  <a:lnTo>
                    <a:pt x="29078" y="818585"/>
                  </a:lnTo>
                  <a:lnTo>
                    <a:pt x="44854" y="862640"/>
                  </a:lnTo>
                  <a:lnTo>
                    <a:pt x="63754" y="905105"/>
                  </a:lnTo>
                  <a:lnTo>
                    <a:pt x="85637" y="945842"/>
                  </a:lnTo>
                  <a:lnTo>
                    <a:pt x="110366" y="984709"/>
                  </a:lnTo>
                  <a:lnTo>
                    <a:pt x="137799" y="1021569"/>
                  </a:lnTo>
                  <a:lnTo>
                    <a:pt x="167798" y="1056281"/>
                  </a:lnTo>
                  <a:lnTo>
                    <a:pt x="200224" y="1088707"/>
                  </a:lnTo>
                  <a:lnTo>
                    <a:pt x="234936" y="1118706"/>
                  </a:lnTo>
                  <a:lnTo>
                    <a:pt x="271796" y="1146140"/>
                  </a:lnTo>
                  <a:lnTo>
                    <a:pt x="310664" y="1170868"/>
                  </a:lnTo>
                  <a:lnTo>
                    <a:pt x="351400" y="1192751"/>
                  </a:lnTo>
                  <a:lnTo>
                    <a:pt x="393865" y="1211651"/>
                  </a:lnTo>
                  <a:lnTo>
                    <a:pt x="437920" y="1227427"/>
                  </a:lnTo>
                  <a:lnTo>
                    <a:pt x="483425" y="1239940"/>
                  </a:lnTo>
                  <a:lnTo>
                    <a:pt x="530241" y="1249050"/>
                  </a:lnTo>
                  <a:lnTo>
                    <a:pt x="578228" y="1254619"/>
                  </a:lnTo>
                  <a:lnTo>
                    <a:pt x="629258" y="1256506"/>
                  </a:lnTo>
                  <a:lnTo>
                    <a:pt x="678277" y="1254619"/>
                  </a:lnTo>
                  <a:lnTo>
                    <a:pt x="726264" y="1249050"/>
                  </a:lnTo>
                  <a:lnTo>
                    <a:pt x="773080" y="1239940"/>
                  </a:lnTo>
                  <a:lnTo>
                    <a:pt x="818585" y="1227427"/>
                  </a:lnTo>
                  <a:lnTo>
                    <a:pt x="862640" y="1211651"/>
                  </a:lnTo>
                  <a:lnTo>
                    <a:pt x="905105" y="1192751"/>
                  </a:lnTo>
                  <a:lnTo>
                    <a:pt x="945842" y="1170868"/>
                  </a:lnTo>
                  <a:lnTo>
                    <a:pt x="984709" y="1146140"/>
                  </a:lnTo>
                  <a:lnTo>
                    <a:pt x="1021569" y="1118706"/>
                  </a:lnTo>
                  <a:lnTo>
                    <a:pt x="1056281" y="1088707"/>
                  </a:lnTo>
                  <a:lnTo>
                    <a:pt x="1088707" y="1056281"/>
                  </a:lnTo>
                  <a:lnTo>
                    <a:pt x="1118706" y="1021569"/>
                  </a:lnTo>
                  <a:lnTo>
                    <a:pt x="1146140" y="984709"/>
                  </a:lnTo>
                  <a:lnTo>
                    <a:pt x="1170868" y="945842"/>
                  </a:lnTo>
                  <a:lnTo>
                    <a:pt x="1192751" y="905105"/>
                  </a:lnTo>
                  <a:lnTo>
                    <a:pt x="1211651" y="862640"/>
                  </a:lnTo>
                  <a:lnTo>
                    <a:pt x="1227427" y="818585"/>
                  </a:lnTo>
                  <a:lnTo>
                    <a:pt x="1239940" y="773080"/>
                  </a:lnTo>
                  <a:lnTo>
                    <a:pt x="1249050" y="726264"/>
                  </a:lnTo>
                  <a:lnTo>
                    <a:pt x="1254619" y="678277"/>
                  </a:lnTo>
                  <a:lnTo>
                    <a:pt x="1256506" y="627247"/>
                  </a:lnTo>
                  <a:lnTo>
                    <a:pt x="1254619" y="578228"/>
                  </a:lnTo>
                  <a:lnTo>
                    <a:pt x="1249050" y="530241"/>
                  </a:lnTo>
                  <a:lnTo>
                    <a:pt x="1239940" y="483425"/>
                  </a:lnTo>
                  <a:lnTo>
                    <a:pt x="1227427" y="437920"/>
                  </a:lnTo>
                  <a:lnTo>
                    <a:pt x="1211651" y="393865"/>
                  </a:lnTo>
                  <a:lnTo>
                    <a:pt x="1192751" y="351400"/>
                  </a:lnTo>
                  <a:lnTo>
                    <a:pt x="1170868" y="310664"/>
                  </a:lnTo>
                  <a:lnTo>
                    <a:pt x="1146140" y="271796"/>
                  </a:lnTo>
                  <a:lnTo>
                    <a:pt x="1118706" y="234936"/>
                  </a:lnTo>
                  <a:lnTo>
                    <a:pt x="1088707" y="200224"/>
                  </a:lnTo>
                  <a:lnTo>
                    <a:pt x="1056281" y="167798"/>
                  </a:lnTo>
                  <a:lnTo>
                    <a:pt x="1021569" y="137799"/>
                  </a:lnTo>
                  <a:lnTo>
                    <a:pt x="984709" y="110366"/>
                  </a:lnTo>
                  <a:lnTo>
                    <a:pt x="945842" y="85637"/>
                  </a:lnTo>
                  <a:lnTo>
                    <a:pt x="905105" y="63754"/>
                  </a:lnTo>
                  <a:lnTo>
                    <a:pt x="862640" y="44854"/>
                  </a:lnTo>
                  <a:lnTo>
                    <a:pt x="818585" y="29078"/>
                  </a:lnTo>
                  <a:lnTo>
                    <a:pt x="773080" y="16566"/>
                  </a:lnTo>
                  <a:lnTo>
                    <a:pt x="726264" y="7455"/>
                  </a:lnTo>
                  <a:lnTo>
                    <a:pt x="678277" y="1887"/>
                  </a:lnTo>
                  <a:lnTo>
                    <a:pt x="629258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90"/>
            <p:cNvSpPr txBox="1"/>
            <p:nvPr/>
          </p:nvSpPr>
          <p:spPr>
            <a:xfrm>
              <a:off x="2825904" y="5311298"/>
              <a:ext cx="6039800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Для цвета фона, когда на слайде используется картинка графика/схемы на белом фоне</a:t>
              </a:r>
              <a:endParaRPr/>
            </a:p>
          </p:txBody>
        </p:sp>
        <p:sp>
          <p:nvSpPr>
            <p:cNvPr id="1726" name="Google Shape;1726;p90"/>
            <p:cNvSpPr txBox="1"/>
            <p:nvPr/>
          </p:nvSpPr>
          <p:spPr>
            <a:xfrm>
              <a:off x="2825904" y="4478631"/>
              <a:ext cx="3030349" cy="7412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11875">
              <a:spAutoFit/>
            </a:bodyPr>
            <a:lstStyle/>
            <a:p>
              <a:pPr indent="0" lvl="0" marL="0" marR="5002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-RU" sz="2000">
                  <a:solidFill>
                    <a:srgbClr val="1A1919"/>
                  </a:solidFill>
                  <a:latin typeface="Arial"/>
                  <a:ea typeface="Arial"/>
                  <a:cs typeface="Arial"/>
                  <a:sym typeface="Arial"/>
                </a:rPr>
                <a:t>rgb(255,255,255);  #FFFFFF;</a:t>
              </a:r>
              <a:endParaRPr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6 карточками (светлый)">
  <p:cSld name="Слайд с 6 карточками (светлый)">
    <p:bg>
      <p:bgPr>
        <a:solidFill>
          <a:srgbClr val="FAFAFA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0"/>
          <p:cNvSpPr/>
          <p:nvPr/>
        </p:nvSpPr>
        <p:spPr>
          <a:xfrm>
            <a:off x="839608" y="863599"/>
            <a:ext cx="5899679" cy="4608000"/>
          </a:xfrm>
          <a:prstGeom prst="rect">
            <a:avLst/>
          </a:prstGeom>
          <a:solidFill>
            <a:srgbClr val="009B4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0"/>
          <p:cNvSpPr/>
          <p:nvPr/>
        </p:nvSpPr>
        <p:spPr>
          <a:xfrm>
            <a:off x="839608" y="5718219"/>
            <a:ext cx="5899679" cy="4608000"/>
          </a:xfrm>
          <a:prstGeom prst="rect">
            <a:avLst/>
          </a:prstGeom>
          <a:noFill/>
          <a:ln cap="flat" cmpd="sng" w="25400">
            <a:solidFill>
              <a:srgbClr val="009B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0"/>
          <p:cNvSpPr/>
          <p:nvPr/>
        </p:nvSpPr>
        <p:spPr>
          <a:xfrm>
            <a:off x="6970448" y="863599"/>
            <a:ext cx="5899679" cy="4608000"/>
          </a:xfrm>
          <a:prstGeom prst="rect">
            <a:avLst/>
          </a:prstGeom>
          <a:noFill/>
          <a:ln cap="flat" cmpd="sng" w="25400">
            <a:solidFill>
              <a:srgbClr val="009B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0"/>
          <p:cNvSpPr/>
          <p:nvPr/>
        </p:nvSpPr>
        <p:spPr>
          <a:xfrm>
            <a:off x="6970448" y="5718219"/>
            <a:ext cx="5899679" cy="4608000"/>
          </a:xfrm>
          <a:prstGeom prst="rect">
            <a:avLst/>
          </a:prstGeom>
          <a:noFill/>
          <a:ln cap="flat" cmpd="sng" w="25400">
            <a:solidFill>
              <a:srgbClr val="009B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0"/>
          <p:cNvSpPr/>
          <p:nvPr/>
        </p:nvSpPr>
        <p:spPr>
          <a:xfrm>
            <a:off x="13101109" y="863599"/>
            <a:ext cx="5899679" cy="4608000"/>
          </a:xfrm>
          <a:prstGeom prst="rect">
            <a:avLst/>
          </a:prstGeom>
          <a:noFill/>
          <a:ln cap="flat" cmpd="sng" w="25400">
            <a:solidFill>
              <a:srgbClr val="009B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0"/>
          <p:cNvSpPr/>
          <p:nvPr/>
        </p:nvSpPr>
        <p:spPr>
          <a:xfrm>
            <a:off x="13101109" y="5718219"/>
            <a:ext cx="5899679" cy="4608000"/>
          </a:xfrm>
          <a:prstGeom prst="rect">
            <a:avLst/>
          </a:prstGeom>
          <a:noFill/>
          <a:ln cap="flat" cmpd="sng" w="25400">
            <a:solidFill>
              <a:srgbClr val="009B4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0"/>
          <p:cNvSpPr txBox="1"/>
          <p:nvPr>
            <p:ph type="title"/>
          </p:nvPr>
        </p:nvSpPr>
        <p:spPr>
          <a:xfrm>
            <a:off x="1310663" y="1167101"/>
            <a:ext cx="5212849" cy="12322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29" name="Google Shape;129;p10"/>
          <p:cNvGrpSpPr/>
          <p:nvPr/>
        </p:nvGrpSpPr>
        <p:grpSpPr>
          <a:xfrm>
            <a:off x="5345427" y="4077739"/>
            <a:ext cx="925200" cy="925200"/>
            <a:chOff x="17104435" y="6891770"/>
            <a:chExt cx="1440000" cy="1440000"/>
          </a:xfrm>
        </p:grpSpPr>
        <p:sp>
          <p:nvSpPr>
            <p:cNvPr id="130" name="Google Shape;130;p10"/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rgbClr val="FAFAFA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31" name="Google Shape;131;p1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" name="Google Shape;132;p10"/>
          <p:cNvSpPr txBox="1"/>
          <p:nvPr>
            <p:ph idx="1" type="body"/>
          </p:nvPr>
        </p:nvSpPr>
        <p:spPr>
          <a:xfrm>
            <a:off x="7441503" y="1215795"/>
            <a:ext cx="5132442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3" name="Google Shape;133;p10"/>
          <p:cNvSpPr txBox="1"/>
          <p:nvPr>
            <p:ph idx="2" type="body"/>
          </p:nvPr>
        </p:nvSpPr>
        <p:spPr>
          <a:xfrm>
            <a:off x="13565857" y="1215795"/>
            <a:ext cx="5132442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3" type="body"/>
          </p:nvPr>
        </p:nvSpPr>
        <p:spPr>
          <a:xfrm>
            <a:off x="7441503" y="6064241"/>
            <a:ext cx="5132442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5" name="Google Shape;135;p10"/>
          <p:cNvSpPr txBox="1"/>
          <p:nvPr>
            <p:ph idx="4" type="body"/>
          </p:nvPr>
        </p:nvSpPr>
        <p:spPr>
          <a:xfrm>
            <a:off x="13565857" y="6064241"/>
            <a:ext cx="5132442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0"/>
          <p:cNvSpPr txBox="1"/>
          <p:nvPr>
            <p:ph idx="5" type="body"/>
          </p:nvPr>
        </p:nvSpPr>
        <p:spPr>
          <a:xfrm>
            <a:off x="1310663" y="6064241"/>
            <a:ext cx="5132442" cy="3942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indent="-228600" lvl="2" marL="1371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3pPr>
            <a:lvl4pPr indent="-228600" lvl="3" marL="1828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indent="-228600" lvl="4" marL="22860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indent="-342900" lvl="5" marL="27432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7" name="Google Shape;137;p10"/>
          <p:cNvSpPr txBox="1"/>
          <p:nvPr>
            <p:ph idx="12" type="sldNum"/>
          </p:nvPr>
        </p:nvSpPr>
        <p:spPr>
          <a:xfrm>
            <a:off x="14531082" y="10265679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b="0" i="0" sz="14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Иконки">
  <p:cSld name="4_Иконки">
    <p:bg>
      <p:bgPr>
        <a:solidFill>
          <a:srgbClr val="FAFAFA"/>
        </a:solidFill>
      </p:bgPr>
    </p:bg>
    <p:spTree>
      <p:nvGrpSpPr>
        <p:cNvPr id="1727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91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9" name="Google Shape;1729;p91"/>
          <p:cNvSpPr txBox="1"/>
          <p:nvPr/>
        </p:nvSpPr>
        <p:spPr>
          <a:xfrm>
            <a:off x="839610" y="2112007"/>
            <a:ext cx="10919254" cy="28715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b="1" lang="ru-RU" sz="6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Заголовки и основные сообщения в несколько слов или строк</a:t>
            </a:r>
            <a:endParaRPr/>
          </a:p>
        </p:txBody>
      </p:sp>
      <p:cxnSp>
        <p:nvCxnSpPr>
          <p:cNvPr id="1730" name="Google Shape;1730;p91"/>
          <p:cNvCxnSpPr/>
          <p:nvPr/>
        </p:nvCxnSpPr>
        <p:spPr>
          <a:xfrm>
            <a:off x="839788" y="1999713"/>
            <a:ext cx="18161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1" name="Google Shape;1731;p91"/>
          <p:cNvSpPr txBox="1"/>
          <p:nvPr/>
        </p:nvSpPr>
        <p:spPr>
          <a:xfrm>
            <a:off x="15833557" y="2328576"/>
            <a:ext cx="3167231" cy="357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Graphik Semibold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91"/>
          <p:cNvSpPr txBox="1"/>
          <p:nvPr/>
        </p:nvSpPr>
        <p:spPr>
          <a:xfrm>
            <a:off x="14845553" y="2901633"/>
            <a:ext cx="4155235" cy="357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60-65 pt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3" name="Google Shape;1733;p91"/>
          <p:cNvCxnSpPr/>
          <p:nvPr/>
        </p:nvCxnSpPr>
        <p:spPr>
          <a:xfrm>
            <a:off x="871874" y="7629857"/>
            <a:ext cx="18161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34" name="Google Shape;1734;p91"/>
          <p:cNvSpPr txBox="1"/>
          <p:nvPr/>
        </p:nvSpPr>
        <p:spPr>
          <a:xfrm>
            <a:off x="831768" y="7854446"/>
            <a:ext cx="6497287" cy="524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Основной наборный текст</a:t>
            </a:r>
            <a:endParaRPr/>
          </a:p>
        </p:txBody>
      </p:sp>
      <p:sp>
        <p:nvSpPr>
          <p:cNvPr id="1735" name="Google Shape;1735;p91"/>
          <p:cNvSpPr txBox="1"/>
          <p:nvPr/>
        </p:nvSpPr>
        <p:spPr>
          <a:xfrm>
            <a:off x="15833559" y="7862467"/>
            <a:ext cx="3167231" cy="3936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Graphik Regular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91"/>
          <p:cNvSpPr txBox="1"/>
          <p:nvPr/>
        </p:nvSpPr>
        <p:spPr>
          <a:xfrm>
            <a:off x="839788" y="8593440"/>
            <a:ext cx="6497287" cy="3936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Основной наборный текст</a:t>
            </a:r>
            <a:endParaRPr/>
          </a:p>
        </p:txBody>
      </p:sp>
      <p:sp>
        <p:nvSpPr>
          <p:cNvPr id="1737" name="Google Shape;1737;p91"/>
          <p:cNvSpPr txBox="1"/>
          <p:nvPr/>
        </p:nvSpPr>
        <p:spPr>
          <a:xfrm>
            <a:off x="15020365" y="8435524"/>
            <a:ext cx="3980423" cy="357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20-24-30 pt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91"/>
          <p:cNvSpPr txBox="1"/>
          <p:nvPr/>
        </p:nvSpPr>
        <p:spPr>
          <a:xfrm>
            <a:off x="839788" y="5740080"/>
            <a:ext cx="10919254" cy="5269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</a:pPr>
            <a:r>
              <a:rPr lang="ru-RU" sz="4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ПОДЗАГОЛОВКИ UPPERCASE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91"/>
          <p:cNvSpPr txBox="1"/>
          <p:nvPr/>
        </p:nvSpPr>
        <p:spPr>
          <a:xfrm>
            <a:off x="15841579" y="5745198"/>
            <a:ext cx="3167231" cy="361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Graphik Medium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0" name="Google Shape;1740;p91"/>
          <p:cNvCxnSpPr/>
          <p:nvPr/>
        </p:nvCxnSpPr>
        <p:spPr>
          <a:xfrm>
            <a:off x="847810" y="5405488"/>
            <a:ext cx="18161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1" name="Google Shape;1741;p91"/>
          <p:cNvSpPr txBox="1"/>
          <p:nvPr/>
        </p:nvSpPr>
        <p:spPr>
          <a:xfrm>
            <a:off x="14522825" y="6318255"/>
            <a:ext cx="4477964" cy="3574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ru-RU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Размер 36 pt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2" name="Google Shape;1742;p91"/>
          <p:cNvSpPr txBox="1"/>
          <p:nvPr/>
        </p:nvSpPr>
        <p:spPr>
          <a:xfrm>
            <a:off x="839788" y="6751356"/>
            <a:ext cx="10919254" cy="4565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ru-RU" sz="3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Подзаголовки Sentence Case</a:t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3" name="Google Shape;1743;p91"/>
          <p:cNvCxnSpPr/>
          <p:nvPr/>
        </p:nvCxnSpPr>
        <p:spPr>
          <a:xfrm>
            <a:off x="871874" y="9409053"/>
            <a:ext cx="18161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44" name="Google Shape;1744;p91"/>
          <p:cNvSpPr txBox="1"/>
          <p:nvPr/>
        </p:nvSpPr>
        <p:spPr>
          <a:xfrm>
            <a:off x="831768" y="9633642"/>
            <a:ext cx="6497287" cy="5242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Arial"/>
              <a:buNone/>
            </a:pPr>
            <a:r>
              <a:rPr lang="ru-RU" sz="180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Ссылки и сноски</a:t>
            </a:r>
            <a:endParaRPr/>
          </a:p>
        </p:txBody>
      </p:sp>
      <p:sp>
        <p:nvSpPr>
          <p:cNvPr id="1745" name="Google Shape;1745;p91"/>
          <p:cNvSpPr txBox="1"/>
          <p:nvPr/>
        </p:nvSpPr>
        <p:spPr>
          <a:xfrm>
            <a:off x="15833559" y="9633642"/>
            <a:ext cx="3167231" cy="3936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Arial"/>
              <a:buNone/>
            </a:pPr>
            <a:r>
              <a:rPr lang="ru-RU" sz="180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Graphik Regular</a:t>
            </a:r>
            <a:endParaRPr sz="1800">
              <a:solidFill>
                <a:srgbClr val="96969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6" name="Google Shape;1746;p91"/>
          <p:cNvSpPr txBox="1"/>
          <p:nvPr/>
        </p:nvSpPr>
        <p:spPr>
          <a:xfrm>
            <a:off x="15020365" y="10081370"/>
            <a:ext cx="3980423" cy="3574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rgbClr val="969696"/>
              </a:buClr>
              <a:buSzPts val="1800"/>
              <a:buFont typeface="Arial"/>
              <a:buNone/>
            </a:pPr>
            <a:r>
              <a:rPr lang="ru-RU" sz="1800">
                <a:solidFill>
                  <a:srgbClr val="969696"/>
                </a:solidFill>
                <a:latin typeface="Arial"/>
                <a:ea typeface="Arial"/>
                <a:cs typeface="Arial"/>
                <a:sym typeface="Arial"/>
              </a:rPr>
              <a:t>Размер 14-18 pt</a:t>
            </a:r>
            <a:endParaRPr sz="1800">
              <a:solidFill>
                <a:srgbClr val="96969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Иконки">
  <p:cSld name="Иконки">
    <p:bg>
      <p:bgPr>
        <a:solidFill>
          <a:srgbClr val="FAFAFA"/>
        </a:solidFill>
      </p:bgPr>
    </p:bg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92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49" name="Google Shape;1749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82401" y="4725611"/>
            <a:ext cx="989350" cy="15389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59632" y="4826704"/>
            <a:ext cx="1542464" cy="1336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1" name="Google Shape;1751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43557" y="4782218"/>
            <a:ext cx="1520826" cy="14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2" name="Google Shape;1752;p9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29701" y="4732464"/>
            <a:ext cx="1256114" cy="1525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3" name="Google Shape;1753;p9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20958" y="4956028"/>
            <a:ext cx="1527388" cy="1078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4" name="Google Shape;1754;p9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09534" y="2746089"/>
            <a:ext cx="1535084" cy="1125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5" name="Google Shape;1755;p92"/>
          <p:cNvCxnSpPr/>
          <p:nvPr/>
        </p:nvCxnSpPr>
        <p:spPr>
          <a:xfrm>
            <a:off x="839788" y="1650181"/>
            <a:ext cx="18161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756" name="Google Shape;1756;p92"/>
          <p:cNvSpPr txBox="1"/>
          <p:nvPr/>
        </p:nvSpPr>
        <p:spPr>
          <a:xfrm>
            <a:off x="15608594" y="1792708"/>
            <a:ext cx="3392193" cy="440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0" wrap="square" tIns="45700">
            <a:no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ru-RU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 pt толщина линии</a:t>
            </a:r>
            <a:endParaRPr/>
          </a:p>
        </p:txBody>
      </p:sp>
      <p:pic>
        <p:nvPicPr>
          <p:cNvPr id="1757" name="Google Shape;1757;p9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96449" y="2564397"/>
            <a:ext cx="1012016" cy="1487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9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693110" y="2659729"/>
            <a:ext cx="1475509" cy="129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9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19721" y="2826769"/>
            <a:ext cx="1476074" cy="964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0" name="Google Shape;1760;p9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0339992" y="2608096"/>
            <a:ext cx="1489321" cy="1401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1" name="Google Shape;1761;p9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12823345" y="4759854"/>
            <a:ext cx="1176402" cy="1470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2" name="Google Shape;1762;p92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7389435" y="2567340"/>
            <a:ext cx="1351803" cy="1483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3" name="Google Shape;1763;p92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5037045" y="2562306"/>
            <a:ext cx="1402791" cy="1493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4" name="Google Shape;1764;p92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15003610" y="4801099"/>
            <a:ext cx="1469661" cy="13880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5" name="Google Shape;1765;p92"/>
          <p:cNvGrpSpPr/>
          <p:nvPr/>
        </p:nvGrpSpPr>
        <p:grpSpPr>
          <a:xfrm>
            <a:off x="12707117" y="2604524"/>
            <a:ext cx="1408859" cy="1408859"/>
            <a:chOff x="13050442" y="8871148"/>
            <a:chExt cx="946509" cy="946509"/>
          </a:xfrm>
        </p:grpSpPr>
        <p:sp>
          <p:nvSpPr>
            <p:cNvPr id="1766" name="Google Shape;1766;p92"/>
            <p:cNvSpPr/>
            <p:nvPr/>
          </p:nvSpPr>
          <p:spPr>
            <a:xfrm>
              <a:off x="13050442" y="8871148"/>
              <a:ext cx="946509" cy="946509"/>
            </a:xfrm>
            <a:custGeom>
              <a:rect b="b" l="l" r="r" t="t"/>
              <a:pathLst>
                <a:path extrusionOk="0" h="946509" w="946509">
                  <a:moveTo>
                    <a:pt x="946509" y="473255"/>
                  </a:moveTo>
                  <a:cubicBezTo>
                    <a:pt x="946509" y="734626"/>
                    <a:pt x="734626" y="946509"/>
                    <a:pt x="473255" y="946509"/>
                  </a:cubicBezTo>
                  <a:cubicBezTo>
                    <a:pt x="211883" y="946509"/>
                    <a:pt x="0" y="734626"/>
                    <a:pt x="0" y="473255"/>
                  </a:cubicBezTo>
                  <a:cubicBezTo>
                    <a:pt x="0" y="211883"/>
                    <a:pt x="211883" y="0"/>
                    <a:pt x="473255" y="0"/>
                  </a:cubicBezTo>
                  <a:cubicBezTo>
                    <a:pt x="734626" y="0"/>
                    <a:pt x="946509" y="211883"/>
                    <a:pt x="946509" y="473255"/>
                  </a:cubicBezTo>
                  <a:close/>
                </a:path>
              </a:pathLst>
            </a:custGeom>
            <a:noFill/>
            <a:ln cap="flat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92"/>
            <p:cNvSpPr/>
            <p:nvPr/>
          </p:nvSpPr>
          <p:spPr>
            <a:xfrm>
              <a:off x="13358057" y="9226089"/>
              <a:ext cx="47325" cy="47325"/>
            </a:xfrm>
            <a:custGeom>
              <a:rect b="b" l="l" r="r" t="t"/>
              <a:pathLst>
                <a:path extrusionOk="0" h="47325" w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92"/>
            <p:cNvSpPr/>
            <p:nvPr/>
          </p:nvSpPr>
          <p:spPr>
            <a:xfrm>
              <a:off x="13642010" y="9226089"/>
              <a:ext cx="47325" cy="47325"/>
            </a:xfrm>
            <a:custGeom>
              <a:rect b="b" l="l" r="r" t="t"/>
              <a:pathLst>
                <a:path extrusionOk="0" h="47325" w="47325">
                  <a:moveTo>
                    <a:pt x="47325" y="23663"/>
                  </a:moveTo>
                  <a:cubicBezTo>
                    <a:pt x="47325" y="36731"/>
                    <a:pt x="36731" y="47325"/>
                    <a:pt x="23663" y="47325"/>
                  </a:cubicBezTo>
                  <a:cubicBezTo>
                    <a:pt x="10594" y="47325"/>
                    <a:pt x="0" y="36731"/>
                    <a:pt x="0" y="23663"/>
                  </a:cubicBezTo>
                  <a:cubicBezTo>
                    <a:pt x="0" y="10594"/>
                    <a:pt x="10594" y="0"/>
                    <a:pt x="23663" y="0"/>
                  </a:cubicBezTo>
                  <a:cubicBezTo>
                    <a:pt x="36731" y="0"/>
                    <a:pt x="47325" y="10594"/>
                    <a:pt x="47325" y="2366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92"/>
            <p:cNvSpPr/>
            <p:nvPr/>
          </p:nvSpPr>
          <p:spPr>
            <a:xfrm>
              <a:off x="13405383" y="9443638"/>
              <a:ext cx="236627" cy="46142"/>
            </a:xfrm>
            <a:custGeom>
              <a:rect b="b" l="l" r="r" t="t"/>
              <a:pathLst>
                <a:path extrusionOk="0" h="46142" w="236627">
                  <a:moveTo>
                    <a:pt x="0" y="0"/>
                  </a:moveTo>
                  <a:cubicBezTo>
                    <a:pt x="47325" y="61523"/>
                    <a:pt x="189302" y="61523"/>
                    <a:pt x="236627" y="0"/>
                  </a:cubicBezTo>
                </a:path>
              </a:pathLst>
            </a:custGeom>
            <a:noFill/>
            <a:ln cap="rnd" cmpd="sng" w="25400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70" name="Google Shape;1770;p92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7331602" y="4965702"/>
            <a:ext cx="1467468" cy="10588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1" name="Google Shape;1771;p92"/>
          <p:cNvGrpSpPr/>
          <p:nvPr/>
        </p:nvGrpSpPr>
        <p:grpSpPr>
          <a:xfrm>
            <a:off x="839788" y="6956063"/>
            <a:ext cx="1440000" cy="1440000"/>
            <a:chOff x="839788" y="6891770"/>
            <a:chExt cx="1440000" cy="1440000"/>
          </a:xfrm>
        </p:grpSpPr>
        <p:sp>
          <p:nvSpPr>
            <p:cNvPr id="1772" name="Google Shape;1772;p92"/>
            <p:cNvSpPr/>
            <p:nvPr/>
          </p:nvSpPr>
          <p:spPr>
            <a:xfrm>
              <a:off x="839788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73" name="Google Shape;1773;p9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1029853" y="7223151"/>
              <a:ext cx="1059870" cy="7772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4" name="Google Shape;1774;p92"/>
          <p:cNvGrpSpPr/>
          <p:nvPr/>
        </p:nvGrpSpPr>
        <p:grpSpPr>
          <a:xfrm>
            <a:off x="3224542" y="6956063"/>
            <a:ext cx="1440000" cy="1440000"/>
            <a:chOff x="3163309" y="6891770"/>
            <a:chExt cx="1440000" cy="1440000"/>
          </a:xfrm>
        </p:grpSpPr>
        <p:sp>
          <p:nvSpPr>
            <p:cNvPr id="1775" name="Google Shape;1775;p92"/>
            <p:cNvSpPr/>
            <p:nvPr/>
          </p:nvSpPr>
          <p:spPr>
            <a:xfrm>
              <a:off x="3163309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76" name="Google Shape;1776;p9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660533" y="7107045"/>
              <a:ext cx="698728" cy="10267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7" name="Google Shape;1777;p92"/>
          <p:cNvGrpSpPr/>
          <p:nvPr/>
        </p:nvGrpSpPr>
        <p:grpSpPr>
          <a:xfrm>
            <a:off x="5609296" y="6956063"/>
            <a:ext cx="1440000" cy="1440000"/>
            <a:chOff x="5486830" y="6891770"/>
            <a:chExt cx="1440000" cy="1440000"/>
          </a:xfrm>
        </p:grpSpPr>
        <p:sp>
          <p:nvSpPr>
            <p:cNvPr id="1778" name="Google Shape;1778;p92"/>
            <p:cNvSpPr/>
            <p:nvPr/>
          </p:nvSpPr>
          <p:spPr>
            <a:xfrm>
              <a:off x="5486830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79" name="Google Shape;1779;p9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5779281" y="7252152"/>
              <a:ext cx="855099" cy="7524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0" name="Google Shape;1780;p92"/>
          <p:cNvGrpSpPr/>
          <p:nvPr/>
        </p:nvGrpSpPr>
        <p:grpSpPr>
          <a:xfrm>
            <a:off x="7994050" y="6956063"/>
            <a:ext cx="1440000" cy="1440000"/>
            <a:chOff x="7810351" y="6891770"/>
            <a:chExt cx="1440000" cy="1440000"/>
          </a:xfrm>
        </p:grpSpPr>
        <p:sp>
          <p:nvSpPr>
            <p:cNvPr id="1781" name="Google Shape;1781;p92"/>
            <p:cNvSpPr/>
            <p:nvPr/>
          </p:nvSpPr>
          <p:spPr>
            <a:xfrm>
              <a:off x="7810351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82" name="Google Shape;1782;p9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8061325" y="7305340"/>
              <a:ext cx="938052" cy="61286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3" name="Google Shape;1783;p92"/>
          <p:cNvGrpSpPr/>
          <p:nvPr/>
        </p:nvGrpSpPr>
        <p:grpSpPr>
          <a:xfrm>
            <a:off x="10378804" y="6956063"/>
            <a:ext cx="1440000" cy="1440000"/>
            <a:chOff x="10133872" y="6891770"/>
            <a:chExt cx="1440000" cy="1440000"/>
          </a:xfrm>
        </p:grpSpPr>
        <p:sp>
          <p:nvSpPr>
            <p:cNvPr id="1784" name="Google Shape;1784;p92"/>
            <p:cNvSpPr/>
            <p:nvPr/>
          </p:nvSpPr>
          <p:spPr>
            <a:xfrm>
              <a:off x="10133872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85" name="Google Shape;1785;p9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10420338" y="7203738"/>
              <a:ext cx="867069" cy="81606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6" name="Google Shape;1786;p92"/>
          <p:cNvGrpSpPr/>
          <p:nvPr/>
        </p:nvGrpSpPr>
        <p:grpSpPr>
          <a:xfrm>
            <a:off x="17533065" y="6956063"/>
            <a:ext cx="1440000" cy="1440000"/>
            <a:chOff x="17104435" y="6891770"/>
            <a:chExt cx="1440000" cy="1440000"/>
          </a:xfrm>
        </p:grpSpPr>
        <p:sp>
          <p:nvSpPr>
            <p:cNvPr id="1787" name="Google Shape;1787;p92"/>
            <p:cNvSpPr/>
            <p:nvPr/>
          </p:nvSpPr>
          <p:spPr>
            <a:xfrm>
              <a:off x="17104435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88" name="Google Shape;1788;p9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7486927" y="7152956"/>
              <a:ext cx="836321" cy="91762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89" name="Google Shape;1789;p92"/>
          <p:cNvGrpSpPr/>
          <p:nvPr/>
        </p:nvGrpSpPr>
        <p:grpSpPr>
          <a:xfrm>
            <a:off x="15148312" y="6956063"/>
            <a:ext cx="1440000" cy="1440000"/>
            <a:chOff x="14780914" y="6891770"/>
            <a:chExt cx="1440000" cy="1440000"/>
          </a:xfrm>
        </p:grpSpPr>
        <p:sp>
          <p:nvSpPr>
            <p:cNvPr id="1790" name="Google Shape;1790;p92"/>
            <p:cNvSpPr/>
            <p:nvPr/>
          </p:nvSpPr>
          <p:spPr>
            <a:xfrm>
              <a:off x="14780914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791" name="Google Shape;1791;p9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5056281" y="7138451"/>
              <a:ext cx="889267" cy="9466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92" name="Google Shape;1792;p92"/>
          <p:cNvGrpSpPr/>
          <p:nvPr/>
        </p:nvGrpSpPr>
        <p:grpSpPr>
          <a:xfrm>
            <a:off x="12763558" y="6956063"/>
            <a:ext cx="1440000" cy="1440000"/>
            <a:chOff x="12457393" y="6891770"/>
            <a:chExt cx="1440000" cy="1440000"/>
          </a:xfrm>
        </p:grpSpPr>
        <p:sp>
          <p:nvSpPr>
            <p:cNvPr id="1793" name="Google Shape;1793;p92"/>
            <p:cNvSpPr/>
            <p:nvPr/>
          </p:nvSpPr>
          <p:spPr>
            <a:xfrm>
              <a:off x="12457393" y="6891770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94" name="Google Shape;1794;p92"/>
            <p:cNvGrpSpPr/>
            <p:nvPr/>
          </p:nvGrpSpPr>
          <p:grpSpPr>
            <a:xfrm>
              <a:off x="12691033" y="7125410"/>
              <a:ext cx="972720" cy="972720"/>
              <a:chOff x="13050442" y="8871148"/>
              <a:chExt cx="946509" cy="946509"/>
            </a:xfrm>
          </p:grpSpPr>
          <p:sp>
            <p:nvSpPr>
              <p:cNvPr id="1795" name="Google Shape;1795;p92"/>
              <p:cNvSpPr/>
              <p:nvPr/>
            </p:nvSpPr>
            <p:spPr>
              <a:xfrm>
                <a:off x="13050442" y="8871148"/>
                <a:ext cx="946509" cy="946509"/>
              </a:xfrm>
              <a:custGeom>
                <a:rect b="b" l="l" r="r" t="t"/>
                <a:pathLst>
                  <a:path extrusionOk="0" h="946509" w="946509">
                    <a:moveTo>
                      <a:pt x="946509" y="473255"/>
                    </a:moveTo>
                    <a:cubicBezTo>
                      <a:pt x="946509" y="734626"/>
                      <a:pt x="734626" y="946509"/>
                      <a:pt x="473255" y="946509"/>
                    </a:cubicBezTo>
                    <a:cubicBezTo>
                      <a:pt x="211883" y="946509"/>
                      <a:pt x="0" y="734626"/>
                      <a:pt x="0" y="473255"/>
                    </a:cubicBezTo>
                    <a:cubicBezTo>
                      <a:pt x="0" y="211883"/>
                      <a:pt x="211883" y="0"/>
                      <a:pt x="473255" y="0"/>
                    </a:cubicBezTo>
                    <a:cubicBezTo>
                      <a:pt x="734626" y="0"/>
                      <a:pt x="946509" y="211883"/>
                      <a:pt x="946509" y="473255"/>
                    </a:cubicBezTo>
                    <a:close/>
                  </a:path>
                </a:pathLst>
              </a:custGeom>
              <a:noFill/>
              <a:ln cap="flat" cmpd="sng" w="254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6" name="Google Shape;1796;p92"/>
              <p:cNvSpPr/>
              <p:nvPr/>
            </p:nvSpPr>
            <p:spPr>
              <a:xfrm>
                <a:off x="13358057" y="9226089"/>
                <a:ext cx="47325" cy="47325"/>
              </a:xfrm>
              <a:custGeom>
                <a:rect b="b" l="l" r="r" t="t"/>
                <a:pathLst>
                  <a:path extrusionOk="0" h="47325" w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7" name="Google Shape;1797;p92"/>
              <p:cNvSpPr/>
              <p:nvPr/>
            </p:nvSpPr>
            <p:spPr>
              <a:xfrm>
                <a:off x="13642010" y="9226089"/>
                <a:ext cx="47325" cy="47325"/>
              </a:xfrm>
              <a:custGeom>
                <a:rect b="b" l="l" r="r" t="t"/>
                <a:pathLst>
                  <a:path extrusionOk="0" h="47325" w="47325">
                    <a:moveTo>
                      <a:pt x="47325" y="23663"/>
                    </a:moveTo>
                    <a:cubicBezTo>
                      <a:pt x="47325" y="36731"/>
                      <a:pt x="36731" y="47325"/>
                      <a:pt x="23663" y="47325"/>
                    </a:cubicBezTo>
                    <a:cubicBezTo>
                      <a:pt x="10594" y="47325"/>
                      <a:pt x="0" y="36731"/>
                      <a:pt x="0" y="23663"/>
                    </a:cubicBezTo>
                    <a:cubicBezTo>
                      <a:pt x="0" y="10594"/>
                      <a:pt x="10594" y="0"/>
                      <a:pt x="23663" y="0"/>
                    </a:cubicBezTo>
                    <a:cubicBezTo>
                      <a:pt x="36731" y="0"/>
                      <a:pt x="47325" y="10594"/>
                      <a:pt x="47325" y="2366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98" name="Google Shape;1798;p92"/>
              <p:cNvSpPr/>
              <p:nvPr/>
            </p:nvSpPr>
            <p:spPr>
              <a:xfrm>
                <a:off x="13405383" y="9443638"/>
                <a:ext cx="236627" cy="46142"/>
              </a:xfrm>
              <a:custGeom>
                <a:rect b="b" l="l" r="r" t="t"/>
                <a:pathLst>
                  <a:path extrusionOk="0" h="46142" w="236627">
                    <a:moveTo>
                      <a:pt x="0" y="0"/>
                    </a:moveTo>
                    <a:cubicBezTo>
                      <a:pt x="47325" y="61523"/>
                      <a:pt x="189302" y="61523"/>
                      <a:pt x="236627" y="0"/>
                    </a:cubicBezTo>
                  </a:path>
                </a:pathLst>
              </a:custGeom>
              <a:noFill/>
              <a:ln cap="rnd" cmpd="sng" w="25400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2925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799" name="Google Shape;1799;p92"/>
          <p:cNvGrpSpPr/>
          <p:nvPr/>
        </p:nvGrpSpPr>
        <p:grpSpPr>
          <a:xfrm>
            <a:off x="839788" y="8882745"/>
            <a:ext cx="1440000" cy="1440000"/>
            <a:chOff x="839788" y="8625567"/>
            <a:chExt cx="1440000" cy="1440000"/>
          </a:xfrm>
        </p:grpSpPr>
        <p:pic>
          <p:nvPicPr>
            <p:cNvPr id="1800" name="Google Shape;1800;p9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239057" y="8871591"/>
              <a:ext cx="641462" cy="997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1" name="Google Shape;1801;p92"/>
            <p:cNvSpPr/>
            <p:nvPr/>
          </p:nvSpPr>
          <p:spPr>
            <a:xfrm>
              <a:off x="839788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2" name="Google Shape;1802;p92"/>
          <p:cNvGrpSpPr/>
          <p:nvPr/>
        </p:nvGrpSpPr>
        <p:grpSpPr>
          <a:xfrm>
            <a:off x="3224542" y="8882745"/>
            <a:ext cx="1440000" cy="1440000"/>
            <a:chOff x="3074104" y="8625567"/>
            <a:chExt cx="1440000" cy="1440000"/>
          </a:xfrm>
        </p:grpSpPr>
        <p:pic>
          <p:nvPicPr>
            <p:cNvPr id="1803" name="Google Shape;1803;p9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269091" y="8828429"/>
              <a:ext cx="1050026" cy="984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4" name="Google Shape;1804;p92"/>
            <p:cNvSpPr/>
            <p:nvPr/>
          </p:nvSpPr>
          <p:spPr>
            <a:xfrm>
              <a:off x="3074104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5" name="Google Shape;1805;p92"/>
          <p:cNvGrpSpPr/>
          <p:nvPr/>
        </p:nvGrpSpPr>
        <p:grpSpPr>
          <a:xfrm>
            <a:off x="5609296" y="8882745"/>
            <a:ext cx="1440000" cy="1440000"/>
            <a:chOff x="5403836" y="8882745"/>
            <a:chExt cx="1440000" cy="1440000"/>
          </a:xfrm>
        </p:grpSpPr>
        <p:pic>
          <p:nvPicPr>
            <p:cNvPr id="1806" name="Google Shape;1806;p9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591354" y="9208003"/>
              <a:ext cx="1064965" cy="9229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7" name="Google Shape;1807;p92"/>
            <p:cNvSpPr/>
            <p:nvPr/>
          </p:nvSpPr>
          <p:spPr>
            <a:xfrm>
              <a:off x="5403836" y="8882745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08" name="Google Shape;1808;p92"/>
          <p:cNvGrpSpPr/>
          <p:nvPr/>
        </p:nvGrpSpPr>
        <p:grpSpPr>
          <a:xfrm>
            <a:off x="7994050" y="8882745"/>
            <a:ext cx="1440000" cy="1440000"/>
            <a:chOff x="7828984" y="8625567"/>
            <a:chExt cx="1440000" cy="1440000"/>
          </a:xfrm>
        </p:grpSpPr>
        <p:pic>
          <p:nvPicPr>
            <p:cNvPr id="1809" name="Google Shape;1809;p9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115354" y="8819016"/>
              <a:ext cx="867260" cy="10531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0" name="Google Shape;1810;p92"/>
            <p:cNvSpPr/>
            <p:nvPr/>
          </p:nvSpPr>
          <p:spPr>
            <a:xfrm>
              <a:off x="7828984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1" name="Google Shape;1811;p92"/>
          <p:cNvGrpSpPr/>
          <p:nvPr/>
        </p:nvGrpSpPr>
        <p:grpSpPr>
          <a:xfrm>
            <a:off x="10378804" y="8882745"/>
            <a:ext cx="1440000" cy="1440000"/>
            <a:chOff x="9729345" y="8625567"/>
            <a:chExt cx="1440000" cy="1440000"/>
          </a:xfrm>
        </p:grpSpPr>
        <p:pic>
          <p:nvPicPr>
            <p:cNvPr id="1812" name="Google Shape;1812;p9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9922067" y="8973371"/>
              <a:ext cx="1054557" cy="7443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3" name="Google Shape;1813;p92"/>
            <p:cNvSpPr/>
            <p:nvPr/>
          </p:nvSpPr>
          <p:spPr>
            <a:xfrm>
              <a:off x="9729345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4" name="Google Shape;1814;p92"/>
          <p:cNvGrpSpPr/>
          <p:nvPr/>
        </p:nvGrpSpPr>
        <p:grpSpPr>
          <a:xfrm>
            <a:off x="12763558" y="8882745"/>
            <a:ext cx="1440000" cy="1440000"/>
            <a:chOff x="12138591" y="8625567"/>
            <a:chExt cx="1440000" cy="1440000"/>
          </a:xfrm>
        </p:grpSpPr>
        <p:pic>
          <p:nvPicPr>
            <p:cNvPr id="1815" name="Google Shape;1815;p9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2485354" y="8879020"/>
              <a:ext cx="746475" cy="9330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6" name="Google Shape;1816;p92"/>
            <p:cNvSpPr/>
            <p:nvPr/>
          </p:nvSpPr>
          <p:spPr>
            <a:xfrm>
              <a:off x="12138591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17" name="Google Shape;1817;p92"/>
          <p:cNvGrpSpPr/>
          <p:nvPr/>
        </p:nvGrpSpPr>
        <p:grpSpPr>
          <a:xfrm>
            <a:off x="15148312" y="8882745"/>
            <a:ext cx="1440000" cy="1440000"/>
            <a:chOff x="14030453" y="8625567"/>
            <a:chExt cx="1440000" cy="1440000"/>
          </a:xfrm>
        </p:grpSpPr>
        <p:pic>
          <p:nvPicPr>
            <p:cNvPr id="1818" name="Google Shape;1818;p9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4326052" y="8944744"/>
              <a:ext cx="848803" cy="8016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9" name="Google Shape;1819;p92"/>
            <p:cNvSpPr/>
            <p:nvPr/>
          </p:nvSpPr>
          <p:spPr>
            <a:xfrm>
              <a:off x="14030453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20" name="Google Shape;1820;p92"/>
          <p:cNvGrpSpPr/>
          <p:nvPr/>
        </p:nvGrpSpPr>
        <p:grpSpPr>
          <a:xfrm>
            <a:off x="17533065" y="8882745"/>
            <a:ext cx="1440000" cy="1440000"/>
            <a:chOff x="16032673" y="8625567"/>
            <a:chExt cx="1440000" cy="1440000"/>
          </a:xfrm>
        </p:grpSpPr>
        <p:pic>
          <p:nvPicPr>
            <p:cNvPr id="1821" name="Google Shape;1821;p9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6282750" y="9006508"/>
              <a:ext cx="939847" cy="6781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2" name="Google Shape;1822;p92"/>
            <p:cNvSpPr/>
            <p:nvPr/>
          </p:nvSpPr>
          <p:spPr>
            <a:xfrm>
              <a:off x="16032673" y="8625567"/>
              <a:ext cx="1440000" cy="1440000"/>
            </a:xfrm>
            <a:prstGeom prst="ellipse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аттерны">
  <p:cSld name="Паттерны">
    <p:bg>
      <p:bgPr>
        <a:solidFill>
          <a:schemeClr val="dk1"/>
        </a:solidFill>
      </p:bgPr>
    </p:bg>
    <p:spTree>
      <p:nvGrpSpPr>
        <p:cNvPr id="1823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4" name="Google Shape;1824;p93"/>
          <p:cNvGrpSpPr/>
          <p:nvPr/>
        </p:nvGrpSpPr>
        <p:grpSpPr>
          <a:xfrm>
            <a:off x="10936060" y="2622625"/>
            <a:ext cx="8064908" cy="7705799"/>
            <a:chOff x="4051507" y="-93951"/>
            <a:chExt cx="8353048" cy="7981109"/>
          </a:xfrm>
        </p:grpSpPr>
        <p:sp>
          <p:nvSpPr>
            <p:cNvPr id="1825" name="Google Shape;1825;p93"/>
            <p:cNvSpPr/>
            <p:nvPr/>
          </p:nvSpPr>
          <p:spPr>
            <a:xfrm>
              <a:off x="9110729" y="587301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93"/>
            <p:cNvSpPr/>
            <p:nvPr/>
          </p:nvSpPr>
          <p:spPr>
            <a:xfrm>
              <a:off x="9110729" y="627430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93"/>
            <p:cNvSpPr/>
            <p:nvPr/>
          </p:nvSpPr>
          <p:spPr>
            <a:xfrm>
              <a:off x="8749390" y="623066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93"/>
            <p:cNvSpPr/>
            <p:nvPr/>
          </p:nvSpPr>
          <p:spPr>
            <a:xfrm>
              <a:off x="9150679" y="623066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93"/>
            <p:cNvSpPr/>
            <p:nvPr/>
          </p:nvSpPr>
          <p:spPr>
            <a:xfrm>
              <a:off x="9110729" y="4176576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93"/>
            <p:cNvSpPr/>
            <p:nvPr/>
          </p:nvSpPr>
          <p:spPr>
            <a:xfrm>
              <a:off x="9110729" y="4577865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93"/>
            <p:cNvSpPr/>
            <p:nvPr/>
          </p:nvSpPr>
          <p:spPr>
            <a:xfrm>
              <a:off x="8749390" y="4534223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93"/>
            <p:cNvSpPr/>
            <p:nvPr/>
          </p:nvSpPr>
          <p:spPr>
            <a:xfrm>
              <a:off x="9150679" y="4534223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93"/>
            <p:cNvSpPr/>
            <p:nvPr/>
          </p:nvSpPr>
          <p:spPr>
            <a:xfrm>
              <a:off x="9110729" y="6721260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93"/>
            <p:cNvSpPr/>
            <p:nvPr/>
          </p:nvSpPr>
          <p:spPr>
            <a:xfrm>
              <a:off x="9110729" y="712254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93"/>
            <p:cNvSpPr/>
            <p:nvPr/>
          </p:nvSpPr>
          <p:spPr>
            <a:xfrm>
              <a:off x="8749390" y="7078907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93"/>
            <p:cNvSpPr/>
            <p:nvPr/>
          </p:nvSpPr>
          <p:spPr>
            <a:xfrm>
              <a:off x="9150679" y="7078907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93"/>
            <p:cNvSpPr/>
            <p:nvPr/>
          </p:nvSpPr>
          <p:spPr>
            <a:xfrm>
              <a:off x="9110729" y="5024817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93"/>
            <p:cNvSpPr/>
            <p:nvPr/>
          </p:nvSpPr>
          <p:spPr>
            <a:xfrm>
              <a:off x="9110729" y="542606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93"/>
            <p:cNvSpPr/>
            <p:nvPr/>
          </p:nvSpPr>
          <p:spPr>
            <a:xfrm>
              <a:off x="8749390" y="5382425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93"/>
            <p:cNvSpPr/>
            <p:nvPr/>
          </p:nvSpPr>
          <p:spPr>
            <a:xfrm>
              <a:off x="9150679" y="5382425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93"/>
            <p:cNvSpPr/>
            <p:nvPr/>
          </p:nvSpPr>
          <p:spPr>
            <a:xfrm>
              <a:off x="9110729" y="1631877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93"/>
            <p:cNvSpPr/>
            <p:nvPr/>
          </p:nvSpPr>
          <p:spPr>
            <a:xfrm>
              <a:off x="9110729" y="203315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93"/>
            <p:cNvSpPr/>
            <p:nvPr/>
          </p:nvSpPr>
          <p:spPr>
            <a:xfrm>
              <a:off x="8749390" y="198951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93"/>
            <p:cNvSpPr/>
            <p:nvPr/>
          </p:nvSpPr>
          <p:spPr>
            <a:xfrm>
              <a:off x="9150679" y="198951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93"/>
            <p:cNvSpPr/>
            <p:nvPr/>
          </p:nvSpPr>
          <p:spPr>
            <a:xfrm>
              <a:off x="9110729" y="-64583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93"/>
            <p:cNvSpPr/>
            <p:nvPr/>
          </p:nvSpPr>
          <p:spPr>
            <a:xfrm>
              <a:off x="9110729" y="336688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93"/>
            <p:cNvSpPr/>
            <p:nvPr/>
          </p:nvSpPr>
          <p:spPr>
            <a:xfrm>
              <a:off x="8749390" y="293056"/>
              <a:ext cx="317696" cy="0"/>
            </a:xfrm>
            <a:custGeom>
              <a:rect b="b" l="l" r="r" t="t"/>
              <a:pathLst>
                <a:path extrusionOk="0" h="120000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93"/>
            <p:cNvSpPr/>
            <p:nvPr/>
          </p:nvSpPr>
          <p:spPr>
            <a:xfrm>
              <a:off x="9150679" y="293056"/>
              <a:ext cx="317657" cy="0"/>
            </a:xfrm>
            <a:custGeom>
              <a:rect b="b" l="l" r="r" t="t"/>
              <a:pathLst>
                <a:path extrusionOk="0" h="120000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93"/>
            <p:cNvSpPr/>
            <p:nvPr/>
          </p:nvSpPr>
          <p:spPr>
            <a:xfrm>
              <a:off x="9110729" y="756950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93"/>
            <p:cNvSpPr/>
            <p:nvPr/>
          </p:nvSpPr>
          <p:spPr>
            <a:xfrm>
              <a:off x="9110729" y="248011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93"/>
            <p:cNvSpPr/>
            <p:nvPr/>
          </p:nvSpPr>
          <p:spPr>
            <a:xfrm>
              <a:off x="9110729" y="2881384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93"/>
            <p:cNvSpPr/>
            <p:nvPr/>
          </p:nvSpPr>
          <p:spPr>
            <a:xfrm>
              <a:off x="8749390" y="2837745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93"/>
            <p:cNvSpPr/>
            <p:nvPr/>
          </p:nvSpPr>
          <p:spPr>
            <a:xfrm>
              <a:off x="9150679" y="2837745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93"/>
            <p:cNvSpPr/>
            <p:nvPr/>
          </p:nvSpPr>
          <p:spPr>
            <a:xfrm>
              <a:off x="9110729" y="783648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93"/>
            <p:cNvSpPr/>
            <p:nvPr/>
          </p:nvSpPr>
          <p:spPr>
            <a:xfrm>
              <a:off x="9110729" y="118492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93"/>
            <p:cNvSpPr/>
            <p:nvPr/>
          </p:nvSpPr>
          <p:spPr>
            <a:xfrm>
              <a:off x="8749390" y="1141287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93"/>
            <p:cNvSpPr/>
            <p:nvPr/>
          </p:nvSpPr>
          <p:spPr>
            <a:xfrm>
              <a:off x="9150679" y="114128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93"/>
            <p:cNvSpPr/>
            <p:nvPr/>
          </p:nvSpPr>
          <p:spPr>
            <a:xfrm>
              <a:off x="9110729" y="3328339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93"/>
            <p:cNvSpPr/>
            <p:nvPr/>
          </p:nvSpPr>
          <p:spPr>
            <a:xfrm>
              <a:off x="9110729" y="3729613"/>
              <a:ext cx="3886" cy="317669"/>
            </a:xfrm>
            <a:custGeom>
              <a:rect b="b" l="l" r="r" t="t"/>
              <a:pathLst>
                <a:path extrusionOk="0" h="317669" w="3886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93"/>
            <p:cNvSpPr/>
            <p:nvPr/>
          </p:nvSpPr>
          <p:spPr>
            <a:xfrm>
              <a:off x="8749390" y="3685979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93"/>
            <p:cNvSpPr/>
            <p:nvPr/>
          </p:nvSpPr>
          <p:spPr>
            <a:xfrm>
              <a:off x="9150679" y="3685979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93"/>
            <p:cNvSpPr/>
            <p:nvPr/>
          </p:nvSpPr>
          <p:spPr>
            <a:xfrm>
              <a:off x="4412820" y="587301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93"/>
            <p:cNvSpPr/>
            <p:nvPr/>
          </p:nvSpPr>
          <p:spPr>
            <a:xfrm>
              <a:off x="4412820" y="627430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93"/>
            <p:cNvSpPr/>
            <p:nvPr/>
          </p:nvSpPr>
          <p:spPr>
            <a:xfrm>
              <a:off x="4051507" y="6230666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93"/>
            <p:cNvSpPr/>
            <p:nvPr/>
          </p:nvSpPr>
          <p:spPr>
            <a:xfrm>
              <a:off x="4452783" y="6230666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93"/>
            <p:cNvSpPr/>
            <p:nvPr/>
          </p:nvSpPr>
          <p:spPr>
            <a:xfrm>
              <a:off x="4412822" y="4176576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93"/>
            <p:cNvSpPr/>
            <p:nvPr/>
          </p:nvSpPr>
          <p:spPr>
            <a:xfrm>
              <a:off x="4412822" y="457782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93"/>
            <p:cNvSpPr/>
            <p:nvPr/>
          </p:nvSpPr>
          <p:spPr>
            <a:xfrm>
              <a:off x="4051509" y="4534223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93"/>
            <p:cNvSpPr/>
            <p:nvPr/>
          </p:nvSpPr>
          <p:spPr>
            <a:xfrm>
              <a:off x="4452785" y="4534223"/>
              <a:ext cx="317672" cy="3886"/>
            </a:xfrm>
            <a:custGeom>
              <a:rect b="b" l="l" r="r" t="t"/>
              <a:pathLst>
                <a:path extrusionOk="0" h="3886" w="317672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93"/>
            <p:cNvSpPr/>
            <p:nvPr/>
          </p:nvSpPr>
          <p:spPr>
            <a:xfrm>
              <a:off x="4412820" y="6721260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93"/>
            <p:cNvSpPr/>
            <p:nvPr/>
          </p:nvSpPr>
          <p:spPr>
            <a:xfrm>
              <a:off x="4412820" y="712254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93"/>
            <p:cNvSpPr/>
            <p:nvPr/>
          </p:nvSpPr>
          <p:spPr>
            <a:xfrm>
              <a:off x="4051507" y="7078907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93"/>
            <p:cNvSpPr/>
            <p:nvPr/>
          </p:nvSpPr>
          <p:spPr>
            <a:xfrm>
              <a:off x="4452783" y="7078907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93"/>
            <p:cNvSpPr/>
            <p:nvPr/>
          </p:nvSpPr>
          <p:spPr>
            <a:xfrm>
              <a:off x="4412822" y="5024817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93"/>
            <p:cNvSpPr/>
            <p:nvPr/>
          </p:nvSpPr>
          <p:spPr>
            <a:xfrm>
              <a:off x="4412822" y="542606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93"/>
            <p:cNvSpPr/>
            <p:nvPr/>
          </p:nvSpPr>
          <p:spPr>
            <a:xfrm>
              <a:off x="4051509" y="5382425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93"/>
            <p:cNvSpPr/>
            <p:nvPr/>
          </p:nvSpPr>
          <p:spPr>
            <a:xfrm>
              <a:off x="4452785" y="5382425"/>
              <a:ext cx="317672" cy="3886"/>
            </a:xfrm>
            <a:custGeom>
              <a:rect b="b" l="l" r="r" t="t"/>
              <a:pathLst>
                <a:path extrusionOk="0" h="3886" w="317672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93"/>
            <p:cNvSpPr/>
            <p:nvPr/>
          </p:nvSpPr>
          <p:spPr>
            <a:xfrm>
              <a:off x="4412816" y="163188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93"/>
            <p:cNvSpPr/>
            <p:nvPr/>
          </p:nvSpPr>
          <p:spPr>
            <a:xfrm>
              <a:off x="4412816" y="2033151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93"/>
            <p:cNvSpPr/>
            <p:nvPr/>
          </p:nvSpPr>
          <p:spPr>
            <a:xfrm>
              <a:off x="4051509" y="1989520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93"/>
            <p:cNvSpPr/>
            <p:nvPr/>
          </p:nvSpPr>
          <p:spPr>
            <a:xfrm>
              <a:off x="4452777" y="1989520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93"/>
            <p:cNvSpPr/>
            <p:nvPr/>
          </p:nvSpPr>
          <p:spPr>
            <a:xfrm>
              <a:off x="4412816" y="-64581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93"/>
            <p:cNvSpPr/>
            <p:nvPr/>
          </p:nvSpPr>
          <p:spPr>
            <a:xfrm>
              <a:off x="4412816" y="336690"/>
              <a:ext cx="3886" cy="317675"/>
            </a:xfrm>
            <a:custGeom>
              <a:rect b="b" l="l" r="r" t="t"/>
              <a:pathLst>
                <a:path extrusionOk="0" h="317675" w="388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93"/>
            <p:cNvSpPr/>
            <p:nvPr/>
          </p:nvSpPr>
          <p:spPr>
            <a:xfrm>
              <a:off x="4051509" y="293057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93"/>
            <p:cNvSpPr/>
            <p:nvPr/>
          </p:nvSpPr>
          <p:spPr>
            <a:xfrm>
              <a:off x="4452777" y="293057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93"/>
            <p:cNvSpPr/>
            <p:nvPr/>
          </p:nvSpPr>
          <p:spPr>
            <a:xfrm>
              <a:off x="4412830" y="756950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93"/>
            <p:cNvSpPr/>
            <p:nvPr/>
          </p:nvSpPr>
          <p:spPr>
            <a:xfrm>
              <a:off x="4412816" y="248011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93"/>
            <p:cNvSpPr/>
            <p:nvPr/>
          </p:nvSpPr>
          <p:spPr>
            <a:xfrm>
              <a:off x="4412816" y="2881384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93"/>
            <p:cNvSpPr/>
            <p:nvPr/>
          </p:nvSpPr>
          <p:spPr>
            <a:xfrm>
              <a:off x="4051509" y="2837745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93"/>
            <p:cNvSpPr/>
            <p:nvPr/>
          </p:nvSpPr>
          <p:spPr>
            <a:xfrm>
              <a:off x="4452777" y="2837745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93"/>
            <p:cNvSpPr/>
            <p:nvPr/>
          </p:nvSpPr>
          <p:spPr>
            <a:xfrm>
              <a:off x="4412816" y="783648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93"/>
            <p:cNvSpPr/>
            <p:nvPr/>
          </p:nvSpPr>
          <p:spPr>
            <a:xfrm>
              <a:off x="4412816" y="118492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93"/>
            <p:cNvSpPr/>
            <p:nvPr/>
          </p:nvSpPr>
          <p:spPr>
            <a:xfrm>
              <a:off x="4051509" y="1141291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93"/>
            <p:cNvSpPr/>
            <p:nvPr/>
          </p:nvSpPr>
          <p:spPr>
            <a:xfrm>
              <a:off x="4452777" y="1141291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93"/>
            <p:cNvSpPr/>
            <p:nvPr/>
          </p:nvSpPr>
          <p:spPr>
            <a:xfrm>
              <a:off x="4412816" y="3328343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93"/>
            <p:cNvSpPr/>
            <p:nvPr/>
          </p:nvSpPr>
          <p:spPr>
            <a:xfrm>
              <a:off x="4412816" y="3729613"/>
              <a:ext cx="3886" cy="317669"/>
            </a:xfrm>
            <a:custGeom>
              <a:rect b="b" l="l" r="r" t="t"/>
              <a:pathLst>
                <a:path extrusionOk="0" h="317669" w="3886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93"/>
            <p:cNvSpPr/>
            <p:nvPr/>
          </p:nvSpPr>
          <p:spPr>
            <a:xfrm>
              <a:off x="4051509" y="3685979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93"/>
            <p:cNvSpPr/>
            <p:nvPr/>
          </p:nvSpPr>
          <p:spPr>
            <a:xfrm>
              <a:off x="4452777" y="3685979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93"/>
            <p:cNvSpPr/>
            <p:nvPr/>
          </p:nvSpPr>
          <p:spPr>
            <a:xfrm>
              <a:off x="11459665" y="587301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93"/>
            <p:cNvSpPr/>
            <p:nvPr/>
          </p:nvSpPr>
          <p:spPr>
            <a:xfrm>
              <a:off x="11459665" y="627430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93"/>
            <p:cNvSpPr/>
            <p:nvPr/>
          </p:nvSpPr>
          <p:spPr>
            <a:xfrm>
              <a:off x="11098365" y="623066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93"/>
            <p:cNvSpPr/>
            <p:nvPr/>
          </p:nvSpPr>
          <p:spPr>
            <a:xfrm>
              <a:off x="11499654" y="623066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93"/>
            <p:cNvSpPr/>
            <p:nvPr/>
          </p:nvSpPr>
          <p:spPr>
            <a:xfrm>
              <a:off x="11459665" y="4176576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93"/>
            <p:cNvSpPr/>
            <p:nvPr/>
          </p:nvSpPr>
          <p:spPr>
            <a:xfrm>
              <a:off x="11459665" y="4577865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93"/>
            <p:cNvSpPr/>
            <p:nvPr/>
          </p:nvSpPr>
          <p:spPr>
            <a:xfrm>
              <a:off x="11098365" y="4534223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93"/>
            <p:cNvSpPr/>
            <p:nvPr/>
          </p:nvSpPr>
          <p:spPr>
            <a:xfrm>
              <a:off x="11499654" y="4534223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93"/>
            <p:cNvSpPr/>
            <p:nvPr/>
          </p:nvSpPr>
          <p:spPr>
            <a:xfrm>
              <a:off x="11459665" y="6721260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93"/>
            <p:cNvSpPr/>
            <p:nvPr/>
          </p:nvSpPr>
          <p:spPr>
            <a:xfrm>
              <a:off x="11459665" y="712254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93"/>
            <p:cNvSpPr/>
            <p:nvPr/>
          </p:nvSpPr>
          <p:spPr>
            <a:xfrm>
              <a:off x="11098365" y="707890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93"/>
            <p:cNvSpPr/>
            <p:nvPr/>
          </p:nvSpPr>
          <p:spPr>
            <a:xfrm>
              <a:off x="11499654" y="707890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93"/>
            <p:cNvSpPr/>
            <p:nvPr/>
          </p:nvSpPr>
          <p:spPr>
            <a:xfrm>
              <a:off x="11459665" y="5024817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93"/>
            <p:cNvSpPr/>
            <p:nvPr/>
          </p:nvSpPr>
          <p:spPr>
            <a:xfrm>
              <a:off x="11459665" y="542606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93"/>
            <p:cNvSpPr/>
            <p:nvPr/>
          </p:nvSpPr>
          <p:spPr>
            <a:xfrm>
              <a:off x="11098365" y="5382425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93"/>
            <p:cNvSpPr/>
            <p:nvPr/>
          </p:nvSpPr>
          <p:spPr>
            <a:xfrm>
              <a:off x="11499654" y="5382425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93"/>
            <p:cNvSpPr/>
            <p:nvPr/>
          </p:nvSpPr>
          <p:spPr>
            <a:xfrm>
              <a:off x="11459665" y="1631877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93"/>
            <p:cNvSpPr/>
            <p:nvPr/>
          </p:nvSpPr>
          <p:spPr>
            <a:xfrm>
              <a:off x="11459665" y="203315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93"/>
            <p:cNvSpPr/>
            <p:nvPr/>
          </p:nvSpPr>
          <p:spPr>
            <a:xfrm>
              <a:off x="11098365" y="198951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93"/>
            <p:cNvSpPr/>
            <p:nvPr/>
          </p:nvSpPr>
          <p:spPr>
            <a:xfrm>
              <a:off x="11499615" y="198951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93"/>
            <p:cNvSpPr/>
            <p:nvPr/>
          </p:nvSpPr>
          <p:spPr>
            <a:xfrm>
              <a:off x="11459665" y="-64583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93"/>
            <p:cNvSpPr/>
            <p:nvPr/>
          </p:nvSpPr>
          <p:spPr>
            <a:xfrm>
              <a:off x="11459665" y="336688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93"/>
            <p:cNvSpPr/>
            <p:nvPr/>
          </p:nvSpPr>
          <p:spPr>
            <a:xfrm>
              <a:off x="11098365" y="293056"/>
              <a:ext cx="317657" cy="0"/>
            </a:xfrm>
            <a:custGeom>
              <a:rect b="b" l="l" r="r" t="t"/>
              <a:pathLst>
                <a:path extrusionOk="0" h="120000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93"/>
            <p:cNvSpPr/>
            <p:nvPr/>
          </p:nvSpPr>
          <p:spPr>
            <a:xfrm>
              <a:off x="11499615" y="293056"/>
              <a:ext cx="317696" cy="0"/>
            </a:xfrm>
            <a:custGeom>
              <a:rect b="b" l="l" r="r" t="t"/>
              <a:pathLst>
                <a:path extrusionOk="0" h="120000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93"/>
            <p:cNvSpPr/>
            <p:nvPr/>
          </p:nvSpPr>
          <p:spPr>
            <a:xfrm>
              <a:off x="11459665" y="756950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93"/>
            <p:cNvSpPr/>
            <p:nvPr/>
          </p:nvSpPr>
          <p:spPr>
            <a:xfrm>
              <a:off x="11459665" y="248011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93"/>
            <p:cNvSpPr/>
            <p:nvPr/>
          </p:nvSpPr>
          <p:spPr>
            <a:xfrm>
              <a:off x="11459665" y="2881384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93"/>
            <p:cNvSpPr/>
            <p:nvPr/>
          </p:nvSpPr>
          <p:spPr>
            <a:xfrm>
              <a:off x="11098365" y="2837745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93"/>
            <p:cNvSpPr/>
            <p:nvPr/>
          </p:nvSpPr>
          <p:spPr>
            <a:xfrm>
              <a:off x="11499615" y="2837745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93"/>
            <p:cNvSpPr/>
            <p:nvPr/>
          </p:nvSpPr>
          <p:spPr>
            <a:xfrm>
              <a:off x="11459665" y="783648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93"/>
            <p:cNvSpPr/>
            <p:nvPr/>
          </p:nvSpPr>
          <p:spPr>
            <a:xfrm>
              <a:off x="11459665" y="118492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93"/>
            <p:cNvSpPr/>
            <p:nvPr/>
          </p:nvSpPr>
          <p:spPr>
            <a:xfrm>
              <a:off x="11098365" y="114128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93"/>
            <p:cNvSpPr/>
            <p:nvPr/>
          </p:nvSpPr>
          <p:spPr>
            <a:xfrm>
              <a:off x="11499615" y="1141287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93"/>
            <p:cNvSpPr/>
            <p:nvPr/>
          </p:nvSpPr>
          <p:spPr>
            <a:xfrm>
              <a:off x="11459665" y="3328339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93"/>
            <p:cNvSpPr/>
            <p:nvPr/>
          </p:nvSpPr>
          <p:spPr>
            <a:xfrm>
              <a:off x="11459665" y="3729613"/>
              <a:ext cx="3886" cy="317669"/>
            </a:xfrm>
            <a:custGeom>
              <a:rect b="b" l="l" r="r" t="t"/>
              <a:pathLst>
                <a:path extrusionOk="0" h="317669" w="3886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93"/>
            <p:cNvSpPr/>
            <p:nvPr/>
          </p:nvSpPr>
          <p:spPr>
            <a:xfrm>
              <a:off x="11098365" y="3685979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93"/>
            <p:cNvSpPr/>
            <p:nvPr/>
          </p:nvSpPr>
          <p:spPr>
            <a:xfrm>
              <a:off x="11499615" y="3685979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6" name="Google Shape;1936;p93"/>
            <p:cNvSpPr/>
            <p:nvPr/>
          </p:nvSpPr>
          <p:spPr>
            <a:xfrm>
              <a:off x="6761770" y="587305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7" name="Google Shape;1937;p93"/>
            <p:cNvSpPr/>
            <p:nvPr/>
          </p:nvSpPr>
          <p:spPr>
            <a:xfrm>
              <a:off x="6761770" y="627430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8" name="Google Shape;1938;p93"/>
            <p:cNvSpPr/>
            <p:nvPr/>
          </p:nvSpPr>
          <p:spPr>
            <a:xfrm>
              <a:off x="6400458" y="623066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9" name="Google Shape;1939;p93"/>
            <p:cNvSpPr/>
            <p:nvPr/>
          </p:nvSpPr>
          <p:spPr>
            <a:xfrm>
              <a:off x="6801732" y="6230666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0" name="Google Shape;1940;p93"/>
            <p:cNvSpPr/>
            <p:nvPr/>
          </p:nvSpPr>
          <p:spPr>
            <a:xfrm>
              <a:off x="6761770" y="4176576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1" name="Google Shape;1941;p93"/>
            <p:cNvSpPr/>
            <p:nvPr/>
          </p:nvSpPr>
          <p:spPr>
            <a:xfrm>
              <a:off x="6761770" y="4577865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2" name="Google Shape;1942;p93"/>
            <p:cNvSpPr/>
            <p:nvPr/>
          </p:nvSpPr>
          <p:spPr>
            <a:xfrm>
              <a:off x="6400458" y="4534223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3" name="Google Shape;1943;p93"/>
            <p:cNvSpPr/>
            <p:nvPr/>
          </p:nvSpPr>
          <p:spPr>
            <a:xfrm>
              <a:off x="6801732" y="4534223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4" name="Google Shape;1944;p93"/>
            <p:cNvSpPr/>
            <p:nvPr/>
          </p:nvSpPr>
          <p:spPr>
            <a:xfrm>
              <a:off x="6761770" y="6721260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5" name="Google Shape;1945;p93"/>
            <p:cNvSpPr/>
            <p:nvPr/>
          </p:nvSpPr>
          <p:spPr>
            <a:xfrm>
              <a:off x="6761770" y="712254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6" name="Google Shape;1946;p93"/>
            <p:cNvSpPr/>
            <p:nvPr/>
          </p:nvSpPr>
          <p:spPr>
            <a:xfrm>
              <a:off x="6400458" y="707890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7" name="Google Shape;1947;p93"/>
            <p:cNvSpPr/>
            <p:nvPr/>
          </p:nvSpPr>
          <p:spPr>
            <a:xfrm>
              <a:off x="6801732" y="7078907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8" name="Google Shape;1948;p93"/>
            <p:cNvSpPr/>
            <p:nvPr/>
          </p:nvSpPr>
          <p:spPr>
            <a:xfrm>
              <a:off x="6761770" y="5024817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9" name="Google Shape;1949;p93"/>
            <p:cNvSpPr/>
            <p:nvPr/>
          </p:nvSpPr>
          <p:spPr>
            <a:xfrm>
              <a:off x="6761770" y="542606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0" name="Google Shape;1950;p93"/>
            <p:cNvSpPr/>
            <p:nvPr/>
          </p:nvSpPr>
          <p:spPr>
            <a:xfrm>
              <a:off x="6400458" y="5382464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1" name="Google Shape;1951;p93"/>
            <p:cNvSpPr/>
            <p:nvPr/>
          </p:nvSpPr>
          <p:spPr>
            <a:xfrm>
              <a:off x="6801732" y="5382464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2" name="Google Shape;1952;p93"/>
            <p:cNvSpPr/>
            <p:nvPr/>
          </p:nvSpPr>
          <p:spPr>
            <a:xfrm>
              <a:off x="6761762" y="163188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3" name="Google Shape;1953;p93"/>
            <p:cNvSpPr/>
            <p:nvPr/>
          </p:nvSpPr>
          <p:spPr>
            <a:xfrm>
              <a:off x="6761762" y="2033151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4" name="Google Shape;1954;p93"/>
            <p:cNvSpPr/>
            <p:nvPr/>
          </p:nvSpPr>
          <p:spPr>
            <a:xfrm>
              <a:off x="6400455" y="1989520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5" name="Google Shape;1955;p93"/>
            <p:cNvSpPr/>
            <p:nvPr/>
          </p:nvSpPr>
          <p:spPr>
            <a:xfrm>
              <a:off x="6801728" y="1989520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6" name="Google Shape;1956;p93"/>
            <p:cNvSpPr/>
            <p:nvPr/>
          </p:nvSpPr>
          <p:spPr>
            <a:xfrm>
              <a:off x="6761762" y="-64580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7" name="Google Shape;1957;p93"/>
            <p:cNvSpPr/>
            <p:nvPr/>
          </p:nvSpPr>
          <p:spPr>
            <a:xfrm>
              <a:off x="6761762" y="336691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8" name="Google Shape;1958;p93"/>
            <p:cNvSpPr/>
            <p:nvPr/>
          </p:nvSpPr>
          <p:spPr>
            <a:xfrm>
              <a:off x="6400458" y="293058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93"/>
            <p:cNvSpPr/>
            <p:nvPr/>
          </p:nvSpPr>
          <p:spPr>
            <a:xfrm>
              <a:off x="6801724" y="293059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93"/>
            <p:cNvSpPr/>
            <p:nvPr/>
          </p:nvSpPr>
          <p:spPr>
            <a:xfrm>
              <a:off x="6761778" y="756950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93"/>
            <p:cNvSpPr/>
            <p:nvPr/>
          </p:nvSpPr>
          <p:spPr>
            <a:xfrm>
              <a:off x="6761762" y="2480110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93"/>
            <p:cNvSpPr/>
            <p:nvPr/>
          </p:nvSpPr>
          <p:spPr>
            <a:xfrm>
              <a:off x="6761762" y="2881384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93"/>
            <p:cNvSpPr/>
            <p:nvPr/>
          </p:nvSpPr>
          <p:spPr>
            <a:xfrm>
              <a:off x="6400455" y="2837749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93"/>
            <p:cNvSpPr/>
            <p:nvPr/>
          </p:nvSpPr>
          <p:spPr>
            <a:xfrm>
              <a:off x="6801728" y="2837745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93"/>
            <p:cNvSpPr/>
            <p:nvPr/>
          </p:nvSpPr>
          <p:spPr>
            <a:xfrm>
              <a:off x="6761762" y="783648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93"/>
            <p:cNvSpPr/>
            <p:nvPr/>
          </p:nvSpPr>
          <p:spPr>
            <a:xfrm>
              <a:off x="6761762" y="118492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93"/>
            <p:cNvSpPr/>
            <p:nvPr/>
          </p:nvSpPr>
          <p:spPr>
            <a:xfrm>
              <a:off x="6400455" y="1141291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93"/>
            <p:cNvSpPr/>
            <p:nvPr/>
          </p:nvSpPr>
          <p:spPr>
            <a:xfrm>
              <a:off x="6801728" y="1141291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93"/>
            <p:cNvSpPr/>
            <p:nvPr/>
          </p:nvSpPr>
          <p:spPr>
            <a:xfrm>
              <a:off x="6761762" y="3328343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93"/>
            <p:cNvSpPr/>
            <p:nvPr/>
          </p:nvSpPr>
          <p:spPr>
            <a:xfrm>
              <a:off x="6761762" y="3729617"/>
              <a:ext cx="3886" cy="317665"/>
            </a:xfrm>
            <a:custGeom>
              <a:rect b="b" l="l" r="r" t="t"/>
              <a:pathLst>
                <a:path extrusionOk="0" h="317665" w="3886">
                  <a:moveTo>
                    <a:pt x="0" y="31766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93"/>
            <p:cNvSpPr/>
            <p:nvPr/>
          </p:nvSpPr>
          <p:spPr>
            <a:xfrm>
              <a:off x="6400455" y="3685979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93"/>
            <p:cNvSpPr/>
            <p:nvPr/>
          </p:nvSpPr>
          <p:spPr>
            <a:xfrm>
              <a:off x="6801728" y="3685979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93"/>
            <p:cNvSpPr/>
            <p:nvPr/>
          </p:nvSpPr>
          <p:spPr>
            <a:xfrm>
              <a:off x="10285178" y="587301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4" name="Google Shape;1974;p93"/>
            <p:cNvSpPr/>
            <p:nvPr/>
          </p:nvSpPr>
          <p:spPr>
            <a:xfrm>
              <a:off x="10285178" y="627430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5" name="Google Shape;1975;p93"/>
            <p:cNvSpPr/>
            <p:nvPr/>
          </p:nvSpPr>
          <p:spPr>
            <a:xfrm>
              <a:off x="9923878" y="623066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6" name="Google Shape;1976;p93"/>
            <p:cNvSpPr/>
            <p:nvPr/>
          </p:nvSpPr>
          <p:spPr>
            <a:xfrm>
              <a:off x="10325167" y="623066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7" name="Google Shape;1977;p93"/>
            <p:cNvSpPr/>
            <p:nvPr/>
          </p:nvSpPr>
          <p:spPr>
            <a:xfrm>
              <a:off x="10285178" y="4176576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8" name="Google Shape;1978;p93"/>
            <p:cNvSpPr/>
            <p:nvPr/>
          </p:nvSpPr>
          <p:spPr>
            <a:xfrm>
              <a:off x="10285178" y="4577865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9" name="Google Shape;1979;p93"/>
            <p:cNvSpPr/>
            <p:nvPr/>
          </p:nvSpPr>
          <p:spPr>
            <a:xfrm>
              <a:off x="9923878" y="4534223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0" name="Google Shape;1980;p93"/>
            <p:cNvSpPr/>
            <p:nvPr/>
          </p:nvSpPr>
          <p:spPr>
            <a:xfrm>
              <a:off x="10325167" y="4534223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1" name="Google Shape;1981;p93"/>
            <p:cNvSpPr/>
            <p:nvPr/>
          </p:nvSpPr>
          <p:spPr>
            <a:xfrm>
              <a:off x="10285178" y="6721260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2" name="Google Shape;1982;p93"/>
            <p:cNvSpPr/>
            <p:nvPr/>
          </p:nvSpPr>
          <p:spPr>
            <a:xfrm>
              <a:off x="10285178" y="712254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3" name="Google Shape;1983;p93"/>
            <p:cNvSpPr/>
            <p:nvPr/>
          </p:nvSpPr>
          <p:spPr>
            <a:xfrm>
              <a:off x="9923878" y="7078907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4" name="Google Shape;1984;p93"/>
            <p:cNvSpPr/>
            <p:nvPr/>
          </p:nvSpPr>
          <p:spPr>
            <a:xfrm>
              <a:off x="10325167" y="707890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5" name="Google Shape;1985;p93"/>
            <p:cNvSpPr/>
            <p:nvPr/>
          </p:nvSpPr>
          <p:spPr>
            <a:xfrm>
              <a:off x="10285178" y="5024817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6" name="Google Shape;1986;p93"/>
            <p:cNvSpPr/>
            <p:nvPr/>
          </p:nvSpPr>
          <p:spPr>
            <a:xfrm>
              <a:off x="10285178" y="542606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7" name="Google Shape;1987;p93"/>
            <p:cNvSpPr/>
            <p:nvPr/>
          </p:nvSpPr>
          <p:spPr>
            <a:xfrm>
              <a:off x="9923878" y="5382425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8" name="Google Shape;1988;p93"/>
            <p:cNvSpPr/>
            <p:nvPr/>
          </p:nvSpPr>
          <p:spPr>
            <a:xfrm>
              <a:off x="10325167" y="5382425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9" name="Google Shape;1989;p93"/>
            <p:cNvSpPr/>
            <p:nvPr/>
          </p:nvSpPr>
          <p:spPr>
            <a:xfrm>
              <a:off x="10285178" y="163188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0" name="Google Shape;1990;p93"/>
            <p:cNvSpPr/>
            <p:nvPr/>
          </p:nvSpPr>
          <p:spPr>
            <a:xfrm>
              <a:off x="10285178" y="2033151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1" name="Google Shape;1991;p93"/>
            <p:cNvSpPr/>
            <p:nvPr/>
          </p:nvSpPr>
          <p:spPr>
            <a:xfrm>
              <a:off x="9923878" y="1989520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93"/>
            <p:cNvSpPr/>
            <p:nvPr/>
          </p:nvSpPr>
          <p:spPr>
            <a:xfrm>
              <a:off x="10325167" y="1989520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3" name="Google Shape;1993;p93"/>
            <p:cNvSpPr/>
            <p:nvPr/>
          </p:nvSpPr>
          <p:spPr>
            <a:xfrm>
              <a:off x="10285178" y="-64582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4" name="Google Shape;1994;p93"/>
            <p:cNvSpPr/>
            <p:nvPr/>
          </p:nvSpPr>
          <p:spPr>
            <a:xfrm>
              <a:off x="10285178" y="336689"/>
              <a:ext cx="3886" cy="317676"/>
            </a:xfrm>
            <a:custGeom>
              <a:rect b="b" l="l" r="r" t="t"/>
              <a:pathLst>
                <a:path extrusionOk="0" h="317676" w="388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93"/>
            <p:cNvSpPr/>
            <p:nvPr/>
          </p:nvSpPr>
          <p:spPr>
            <a:xfrm>
              <a:off x="9923878" y="29305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6" name="Google Shape;1996;p93"/>
            <p:cNvSpPr/>
            <p:nvPr/>
          </p:nvSpPr>
          <p:spPr>
            <a:xfrm>
              <a:off x="10325167" y="29305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7" name="Google Shape;1997;p93"/>
            <p:cNvSpPr/>
            <p:nvPr/>
          </p:nvSpPr>
          <p:spPr>
            <a:xfrm>
              <a:off x="10285217" y="756950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8" name="Google Shape;1998;p93"/>
            <p:cNvSpPr/>
            <p:nvPr/>
          </p:nvSpPr>
          <p:spPr>
            <a:xfrm>
              <a:off x="10285178" y="248011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9" name="Google Shape;1999;p93"/>
            <p:cNvSpPr/>
            <p:nvPr/>
          </p:nvSpPr>
          <p:spPr>
            <a:xfrm>
              <a:off x="10285178" y="2881384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0" name="Google Shape;2000;p93"/>
            <p:cNvSpPr/>
            <p:nvPr/>
          </p:nvSpPr>
          <p:spPr>
            <a:xfrm>
              <a:off x="9923878" y="2837745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1" name="Google Shape;2001;p93"/>
            <p:cNvSpPr/>
            <p:nvPr/>
          </p:nvSpPr>
          <p:spPr>
            <a:xfrm>
              <a:off x="10325167" y="2837745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93"/>
            <p:cNvSpPr/>
            <p:nvPr/>
          </p:nvSpPr>
          <p:spPr>
            <a:xfrm>
              <a:off x="10285178" y="783648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93"/>
            <p:cNvSpPr/>
            <p:nvPr/>
          </p:nvSpPr>
          <p:spPr>
            <a:xfrm>
              <a:off x="10285178" y="118492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93"/>
            <p:cNvSpPr/>
            <p:nvPr/>
          </p:nvSpPr>
          <p:spPr>
            <a:xfrm>
              <a:off x="9923878" y="1141287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93"/>
            <p:cNvSpPr/>
            <p:nvPr/>
          </p:nvSpPr>
          <p:spPr>
            <a:xfrm>
              <a:off x="10325167" y="114128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93"/>
            <p:cNvSpPr/>
            <p:nvPr/>
          </p:nvSpPr>
          <p:spPr>
            <a:xfrm>
              <a:off x="10285178" y="3328343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93"/>
            <p:cNvSpPr/>
            <p:nvPr/>
          </p:nvSpPr>
          <p:spPr>
            <a:xfrm>
              <a:off x="10285178" y="3729613"/>
              <a:ext cx="3886" cy="317669"/>
            </a:xfrm>
            <a:custGeom>
              <a:rect b="b" l="l" r="r" t="t"/>
              <a:pathLst>
                <a:path extrusionOk="0" h="317669" w="3886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93"/>
            <p:cNvSpPr/>
            <p:nvPr/>
          </p:nvSpPr>
          <p:spPr>
            <a:xfrm>
              <a:off x="9923878" y="3685979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93"/>
            <p:cNvSpPr/>
            <p:nvPr/>
          </p:nvSpPr>
          <p:spPr>
            <a:xfrm>
              <a:off x="10325167" y="3685979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93"/>
            <p:cNvSpPr/>
            <p:nvPr/>
          </p:nvSpPr>
          <p:spPr>
            <a:xfrm>
              <a:off x="5587298" y="587301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93"/>
            <p:cNvSpPr/>
            <p:nvPr/>
          </p:nvSpPr>
          <p:spPr>
            <a:xfrm>
              <a:off x="5587298" y="627430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93"/>
            <p:cNvSpPr/>
            <p:nvPr/>
          </p:nvSpPr>
          <p:spPr>
            <a:xfrm>
              <a:off x="5225983" y="623066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93"/>
            <p:cNvSpPr/>
            <p:nvPr/>
          </p:nvSpPr>
          <p:spPr>
            <a:xfrm>
              <a:off x="5627264" y="623066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93"/>
            <p:cNvSpPr/>
            <p:nvPr/>
          </p:nvSpPr>
          <p:spPr>
            <a:xfrm>
              <a:off x="5587294" y="4176576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93"/>
            <p:cNvSpPr/>
            <p:nvPr/>
          </p:nvSpPr>
          <p:spPr>
            <a:xfrm>
              <a:off x="5587294" y="4577865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93"/>
            <p:cNvSpPr/>
            <p:nvPr/>
          </p:nvSpPr>
          <p:spPr>
            <a:xfrm>
              <a:off x="5225983" y="4534223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7" name="Google Shape;2017;p93"/>
            <p:cNvSpPr/>
            <p:nvPr/>
          </p:nvSpPr>
          <p:spPr>
            <a:xfrm>
              <a:off x="5627260" y="4534223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8" name="Google Shape;2018;p93"/>
            <p:cNvSpPr/>
            <p:nvPr/>
          </p:nvSpPr>
          <p:spPr>
            <a:xfrm>
              <a:off x="5587294" y="6721260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9" name="Google Shape;2019;p93"/>
            <p:cNvSpPr/>
            <p:nvPr/>
          </p:nvSpPr>
          <p:spPr>
            <a:xfrm>
              <a:off x="5587294" y="712254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0" name="Google Shape;2020;p93"/>
            <p:cNvSpPr/>
            <p:nvPr/>
          </p:nvSpPr>
          <p:spPr>
            <a:xfrm>
              <a:off x="5225983" y="707890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1" name="Google Shape;2021;p93"/>
            <p:cNvSpPr/>
            <p:nvPr/>
          </p:nvSpPr>
          <p:spPr>
            <a:xfrm>
              <a:off x="5627260" y="7078907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2" name="Google Shape;2022;p93"/>
            <p:cNvSpPr/>
            <p:nvPr/>
          </p:nvSpPr>
          <p:spPr>
            <a:xfrm>
              <a:off x="5587298" y="5024817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3" name="Google Shape;2023;p93"/>
            <p:cNvSpPr/>
            <p:nvPr/>
          </p:nvSpPr>
          <p:spPr>
            <a:xfrm>
              <a:off x="5587298" y="542606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4" name="Google Shape;2024;p93"/>
            <p:cNvSpPr/>
            <p:nvPr/>
          </p:nvSpPr>
          <p:spPr>
            <a:xfrm>
              <a:off x="5225983" y="5382425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5" name="Google Shape;2025;p93"/>
            <p:cNvSpPr/>
            <p:nvPr/>
          </p:nvSpPr>
          <p:spPr>
            <a:xfrm>
              <a:off x="5627264" y="5382425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6" name="Google Shape;2026;p93"/>
            <p:cNvSpPr/>
            <p:nvPr/>
          </p:nvSpPr>
          <p:spPr>
            <a:xfrm>
              <a:off x="5587287" y="163188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7" name="Google Shape;2027;p93"/>
            <p:cNvSpPr/>
            <p:nvPr/>
          </p:nvSpPr>
          <p:spPr>
            <a:xfrm>
              <a:off x="5587287" y="2033151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8" name="Google Shape;2028;p93"/>
            <p:cNvSpPr/>
            <p:nvPr/>
          </p:nvSpPr>
          <p:spPr>
            <a:xfrm>
              <a:off x="5225983" y="1989520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9" name="Google Shape;2029;p93"/>
            <p:cNvSpPr/>
            <p:nvPr/>
          </p:nvSpPr>
          <p:spPr>
            <a:xfrm>
              <a:off x="5627252" y="1989520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0" name="Google Shape;2030;p93"/>
            <p:cNvSpPr/>
            <p:nvPr/>
          </p:nvSpPr>
          <p:spPr>
            <a:xfrm>
              <a:off x="5587287" y="-64582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1" name="Google Shape;2031;p93"/>
            <p:cNvSpPr/>
            <p:nvPr/>
          </p:nvSpPr>
          <p:spPr>
            <a:xfrm>
              <a:off x="5587287" y="336689"/>
              <a:ext cx="3886" cy="317676"/>
            </a:xfrm>
            <a:custGeom>
              <a:rect b="b" l="l" r="r" t="t"/>
              <a:pathLst>
                <a:path extrusionOk="0" h="317676" w="388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2" name="Google Shape;2032;p93"/>
            <p:cNvSpPr/>
            <p:nvPr/>
          </p:nvSpPr>
          <p:spPr>
            <a:xfrm>
              <a:off x="5225983" y="29305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3" name="Google Shape;2033;p93"/>
            <p:cNvSpPr/>
            <p:nvPr/>
          </p:nvSpPr>
          <p:spPr>
            <a:xfrm>
              <a:off x="5627252" y="29305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4" name="Google Shape;2034;p93"/>
            <p:cNvSpPr/>
            <p:nvPr/>
          </p:nvSpPr>
          <p:spPr>
            <a:xfrm>
              <a:off x="5587306" y="756950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5" name="Google Shape;2035;p93"/>
            <p:cNvSpPr/>
            <p:nvPr/>
          </p:nvSpPr>
          <p:spPr>
            <a:xfrm>
              <a:off x="5587287" y="248011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6" name="Google Shape;2036;p93"/>
            <p:cNvSpPr/>
            <p:nvPr/>
          </p:nvSpPr>
          <p:spPr>
            <a:xfrm>
              <a:off x="5587287" y="2881384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7" name="Google Shape;2037;p93"/>
            <p:cNvSpPr/>
            <p:nvPr/>
          </p:nvSpPr>
          <p:spPr>
            <a:xfrm>
              <a:off x="5225983" y="2837745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8" name="Google Shape;2038;p93"/>
            <p:cNvSpPr/>
            <p:nvPr/>
          </p:nvSpPr>
          <p:spPr>
            <a:xfrm>
              <a:off x="5627252" y="2837745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9" name="Google Shape;2039;p93"/>
            <p:cNvSpPr/>
            <p:nvPr/>
          </p:nvSpPr>
          <p:spPr>
            <a:xfrm>
              <a:off x="5587287" y="783648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0" name="Google Shape;2040;p93"/>
            <p:cNvSpPr/>
            <p:nvPr/>
          </p:nvSpPr>
          <p:spPr>
            <a:xfrm>
              <a:off x="5587287" y="118492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1" name="Google Shape;2041;p93"/>
            <p:cNvSpPr/>
            <p:nvPr/>
          </p:nvSpPr>
          <p:spPr>
            <a:xfrm>
              <a:off x="5225983" y="114128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2" name="Google Shape;2042;p93"/>
            <p:cNvSpPr/>
            <p:nvPr/>
          </p:nvSpPr>
          <p:spPr>
            <a:xfrm>
              <a:off x="5627252" y="114128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3" name="Google Shape;2043;p93"/>
            <p:cNvSpPr/>
            <p:nvPr/>
          </p:nvSpPr>
          <p:spPr>
            <a:xfrm>
              <a:off x="5587287" y="3328343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93"/>
            <p:cNvSpPr/>
            <p:nvPr/>
          </p:nvSpPr>
          <p:spPr>
            <a:xfrm>
              <a:off x="5587287" y="3729613"/>
              <a:ext cx="3886" cy="317669"/>
            </a:xfrm>
            <a:custGeom>
              <a:rect b="b" l="l" r="r" t="t"/>
              <a:pathLst>
                <a:path extrusionOk="0" h="317669" w="3886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93"/>
            <p:cNvSpPr/>
            <p:nvPr/>
          </p:nvSpPr>
          <p:spPr>
            <a:xfrm>
              <a:off x="5225983" y="3685979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93"/>
            <p:cNvSpPr/>
            <p:nvPr/>
          </p:nvSpPr>
          <p:spPr>
            <a:xfrm>
              <a:off x="5627252" y="3685979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93"/>
            <p:cNvSpPr/>
            <p:nvPr/>
          </p:nvSpPr>
          <p:spPr>
            <a:xfrm>
              <a:off x="7936246" y="587301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93"/>
            <p:cNvSpPr/>
            <p:nvPr/>
          </p:nvSpPr>
          <p:spPr>
            <a:xfrm>
              <a:off x="7936246" y="627430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93"/>
            <p:cNvSpPr/>
            <p:nvPr/>
          </p:nvSpPr>
          <p:spPr>
            <a:xfrm>
              <a:off x="7574930" y="6230666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93"/>
            <p:cNvSpPr/>
            <p:nvPr/>
          </p:nvSpPr>
          <p:spPr>
            <a:xfrm>
              <a:off x="7976208" y="6230666"/>
              <a:ext cx="317681" cy="3886"/>
            </a:xfrm>
            <a:custGeom>
              <a:rect b="b" l="l" r="r" t="t"/>
              <a:pathLst>
                <a:path extrusionOk="0" h="3886" w="317681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93"/>
            <p:cNvSpPr/>
            <p:nvPr/>
          </p:nvSpPr>
          <p:spPr>
            <a:xfrm>
              <a:off x="7936246" y="4176576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93"/>
            <p:cNvSpPr/>
            <p:nvPr/>
          </p:nvSpPr>
          <p:spPr>
            <a:xfrm>
              <a:off x="7936246" y="4577865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93"/>
            <p:cNvSpPr/>
            <p:nvPr/>
          </p:nvSpPr>
          <p:spPr>
            <a:xfrm>
              <a:off x="7574930" y="4534223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93"/>
            <p:cNvSpPr/>
            <p:nvPr/>
          </p:nvSpPr>
          <p:spPr>
            <a:xfrm>
              <a:off x="7976208" y="4534223"/>
              <a:ext cx="317681" cy="3886"/>
            </a:xfrm>
            <a:custGeom>
              <a:rect b="b" l="l" r="r" t="t"/>
              <a:pathLst>
                <a:path extrusionOk="0" h="3886" w="317681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93"/>
            <p:cNvSpPr/>
            <p:nvPr/>
          </p:nvSpPr>
          <p:spPr>
            <a:xfrm>
              <a:off x="7936246" y="6721260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93"/>
            <p:cNvSpPr/>
            <p:nvPr/>
          </p:nvSpPr>
          <p:spPr>
            <a:xfrm>
              <a:off x="7936246" y="712254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93"/>
            <p:cNvSpPr/>
            <p:nvPr/>
          </p:nvSpPr>
          <p:spPr>
            <a:xfrm>
              <a:off x="7574930" y="7078907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93"/>
            <p:cNvSpPr/>
            <p:nvPr/>
          </p:nvSpPr>
          <p:spPr>
            <a:xfrm>
              <a:off x="7976208" y="7078907"/>
              <a:ext cx="317681" cy="3886"/>
            </a:xfrm>
            <a:custGeom>
              <a:rect b="b" l="l" r="r" t="t"/>
              <a:pathLst>
                <a:path extrusionOk="0" h="3886" w="317681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9" name="Google Shape;2059;p93"/>
            <p:cNvSpPr/>
            <p:nvPr/>
          </p:nvSpPr>
          <p:spPr>
            <a:xfrm>
              <a:off x="7936246" y="5024817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0" name="Google Shape;2060;p93"/>
            <p:cNvSpPr/>
            <p:nvPr/>
          </p:nvSpPr>
          <p:spPr>
            <a:xfrm>
              <a:off x="7936250" y="542606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1" name="Google Shape;2061;p93"/>
            <p:cNvSpPr/>
            <p:nvPr/>
          </p:nvSpPr>
          <p:spPr>
            <a:xfrm>
              <a:off x="7574930" y="5382464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2" name="Google Shape;2062;p93"/>
            <p:cNvSpPr/>
            <p:nvPr/>
          </p:nvSpPr>
          <p:spPr>
            <a:xfrm>
              <a:off x="7976208" y="5382464"/>
              <a:ext cx="317681" cy="3886"/>
            </a:xfrm>
            <a:custGeom>
              <a:rect b="b" l="l" r="r" t="t"/>
              <a:pathLst>
                <a:path extrusionOk="0" h="3886" w="317681">
                  <a:moveTo>
                    <a:pt x="317681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3" name="Google Shape;2063;p93"/>
            <p:cNvSpPr/>
            <p:nvPr/>
          </p:nvSpPr>
          <p:spPr>
            <a:xfrm>
              <a:off x="7936238" y="1631877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4" name="Google Shape;2064;p93"/>
            <p:cNvSpPr/>
            <p:nvPr/>
          </p:nvSpPr>
          <p:spPr>
            <a:xfrm>
              <a:off x="7936238" y="203315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5" name="Google Shape;2065;p93"/>
            <p:cNvSpPr/>
            <p:nvPr/>
          </p:nvSpPr>
          <p:spPr>
            <a:xfrm>
              <a:off x="7574934" y="198951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6" name="Google Shape;2066;p93"/>
            <p:cNvSpPr/>
            <p:nvPr/>
          </p:nvSpPr>
          <p:spPr>
            <a:xfrm>
              <a:off x="7976204" y="1989516"/>
              <a:ext cx="317685" cy="3886"/>
            </a:xfrm>
            <a:custGeom>
              <a:rect b="b" l="l" r="r" t="t"/>
              <a:pathLst>
                <a:path extrusionOk="0" h="3886"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7" name="Google Shape;2067;p93"/>
            <p:cNvSpPr/>
            <p:nvPr/>
          </p:nvSpPr>
          <p:spPr>
            <a:xfrm>
              <a:off x="7936238" y="-64583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8" name="Google Shape;2068;p93"/>
            <p:cNvSpPr/>
            <p:nvPr/>
          </p:nvSpPr>
          <p:spPr>
            <a:xfrm>
              <a:off x="7936238" y="336688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9" name="Google Shape;2069;p93"/>
            <p:cNvSpPr/>
            <p:nvPr/>
          </p:nvSpPr>
          <p:spPr>
            <a:xfrm>
              <a:off x="7574934" y="293056"/>
              <a:ext cx="317673" cy="0"/>
            </a:xfrm>
            <a:custGeom>
              <a:rect b="b" l="l" r="r" t="t"/>
              <a:pathLst>
                <a:path extrusionOk="0" h="120000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0" name="Google Shape;2070;p93"/>
            <p:cNvSpPr/>
            <p:nvPr/>
          </p:nvSpPr>
          <p:spPr>
            <a:xfrm>
              <a:off x="7976204" y="293056"/>
              <a:ext cx="317685" cy="0"/>
            </a:xfrm>
            <a:custGeom>
              <a:rect b="b" l="l" r="r" t="t"/>
              <a:pathLst>
                <a:path extrusionOk="0" h="120000"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1" name="Google Shape;2071;p93"/>
            <p:cNvSpPr/>
            <p:nvPr/>
          </p:nvSpPr>
          <p:spPr>
            <a:xfrm>
              <a:off x="7936250" y="7569501"/>
              <a:ext cx="3" cy="317657"/>
            </a:xfrm>
            <a:custGeom>
              <a:rect b="b" l="l" r="r" t="t"/>
              <a:pathLst>
                <a:path extrusionOk="0" h="317657" w="3">
                  <a:moveTo>
                    <a:pt x="0" y="317658"/>
                  </a:moveTo>
                  <a:lnTo>
                    <a:pt x="4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2" name="Google Shape;2072;p93"/>
            <p:cNvSpPr/>
            <p:nvPr/>
          </p:nvSpPr>
          <p:spPr>
            <a:xfrm>
              <a:off x="7936238" y="248011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3" name="Google Shape;2073;p93"/>
            <p:cNvSpPr/>
            <p:nvPr/>
          </p:nvSpPr>
          <p:spPr>
            <a:xfrm>
              <a:off x="7936238" y="2881384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4" name="Google Shape;2074;p93"/>
            <p:cNvSpPr/>
            <p:nvPr/>
          </p:nvSpPr>
          <p:spPr>
            <a:xfrm>
              <a:off x="7574934" y="2837745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5" name="Google Shape;2075;p93"/>
            <p:cNvSpPr/>
            <p:nvPr/>
          </p:nvSpPr>
          <p:spPr>
            <a:xfrm>
              <a:off x="7976204" y="2837745"/>
              <a:ext cx="317685" cy="3886"/>
            </a:xfrm>
            <a:custGeom>
              <a:rect b="b" l="l" r="r" t="t"/>
              <a:pathLst>
                <a:path extrusionOk="0" h="3886"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6" name="Google Shape;2076;p93"/>
            <p:cNvSpPr/>
            <p:nvPr/>
          </p:nvSpPr>
          <p:spPr>
            <a:xfrm>
              <a:off x="7936238" y="783648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7" name="Google Shape;2077;p93"/>
            <p:cNvSpPr/>
            <p:nvPr/>
          </p:nvSpPr>
          <p:spPr>
            <a:xfrm>
              <a:off x="7936238" y="118492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8" name="Google Shape;2078;p93"/>
            <p:cNvSpPr/>
            <p:nvPr/>
          </p:nvSpPr>
          <p:spPr>
            <a:xfrm>
              <a:off x="7574934" y="114128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9" name="Google Shape;2079;p93"/>
            <p:cNvSpPr/>
            <p:nvPr/>
          </p:nvSpPr>
          <p:spPr>
            <a:xfrm>
              <a:off x="7976204" y="1141287"/>
              <a:ext cx="317685" cy="3886"/>
            </a:xfrm>
            <a:custGeom>
              <a:rect b="b" l="l" r="r" t="t"/>
              <a:pathLst>
                <a:path extrusionOk="0" h="3886"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0" name="Google Shape;2080;p93"/>
            <p:cNvSpPr/>
            <p:nvPr/>
          </p:nvSpPr>
          <p:spPr>
            <a:xfrm>
              <a:off x="7936238" y="3328339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1" name="Google Shape;2081;p93"/>
            <p:cNvSpPr/>
            <p:nvPr/>
          </p:nvSpPr>
          <p:spPr>
            <a:xfrm>
              <a:off x="7936238" y="3729613"/>
              <a:ext cx="3886" cy="317669"/>
            </a:xfrm>
            <a:custGeom>
              <a:rect b="b" l="l" r="r" t="t"/>
              <a:pathLst>
                <a:path extrusionOk="0" h="317669" w="3886">
                  <a:moveTo>
                    <a:pt x="0" y="317669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2" name="Google Shape;2082;p93"/>
            <p:cNvSpPr/>
            <p:nvPr/>
          </p:nvSpPr>
          <p:spPr>
            <a:xfrm>
              <a:off x="7574934" y="3685979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3" name="Google Shape;2083;p93"/>
            <p:cNvSpPr/>
            <p:nvPr/>
          </p:nvSpPr>
          <p:spPr>
            <a:xfrm>
              <a:off x="7976204" y="3685979"/>
              <a:ext cx="317685" cy="3886"/>
            </a:xfrm>
            <a:custGeom>
              <a:rect b="b" l="l" r="r" t="t"/>
              <a:pathLst>
                <a:path extrusionOk="0" h="3886" w="317685">
                  <a:moveTo>
                    <a:pt x="317685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4" name="Google Shape;2084;p93"/>
            <p:cNvSpPr/>
            <p:nvPr/>
          </p:nvSpPr>
          <p:spPr>
            <a:xfrm>
              <a:off x="9697973" y="544238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5" name="Google Shape;2085;p93"/>
            <p:cNvSpPr/>
            <p:nvPr/>
          </p:nvSpPr>
          <p:spPr>
            <a:xfrm>
              <a:off x="9697973" y="584367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6" name="Google Shape;2086;p93"/>
            <p:cNvSpPr/>
            <p:nvPr/>
          </p:nvSpPr>
          <p:spPr>
            <a:xfrm>
              <a:off x="9336634" y="580003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7" name="Google Shape;2087;p93"/>
            <p:cNvSpPr/>
            <p:nvPr/>
          </p:nvSpPr>
          <p:spPr>
            <a:xfrm>
              <a:off x="9737923" y="580003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8" name="Google Shape;2088;p93"/>
            <p:cNvSpPr/>
            <p:nvPr/>
          </p:nvSpPr>
          <p:spPr>
            <a:xfrm>
              <a:off x="9697973" y="374593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9" name="Google Shape;2089;p93"/>
            <p:cNvSpPr/>
            <p:nvPr/>
          </p:nvSpPr>
          <p:spPr>
            <a:xfrm>
              <a:off x="9697973" y="414719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0" name="Google Shape;2090;p93"/>
            <p:cNvSpPr/>
            <p:nvPr/>
          </p:nvSpPr>
          <p:spPr>
            <a:xfrm>
              <a:off x="9336634" y="4103555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1" name="Google Shape;2091;p93"/>
            <p:cNvSpPr/>
            <p:nvPr/>
          </p:nvSpPr>
          <p:spPr>
            <a:xfrm>
              <a:off x="9737923" y="4103555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2" name="Google Shape;2092;p93"/>
            <p:cNvSpPr/>
            <p:nvPr/>
          </p:nvSpPr>
          <p:spPr>
            <a:xfrm>
              <a:off x="9697973" y="6290630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3" name="Google Shape;2093;p93"/>
            <p:cNvSpPr/>
            <p:nvPr/>
          </p:nvSpPr>
          <p:spPr>
            <a:xfrm>
              <a:off x="9697973" y="669191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4" name="Google Shape;2094;p93"/>
            <p:cNvSpPr/>
            <p:nvPr/>
          </p:nvSpPr>
          <p:spPr>
            <a:xfrm>
              <a:off x="9336634" y="6648277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5" name="Google Shape;2095;p93"/>
            <p:cNvSpPr/>
            <p:nvPr/>
          </p:nvSpPr>
          <p:spPr>
            <a:xfrm>
              <a:off x="9737923" y="664827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6" name="Google Shape;2096;p93"/>
            <p:cNvSpPr/>
            <p:nvPr/>
          </p:nvSpPr>
          <p:spPr>
            <a:xfrm>
              <a:off x="9697973" y="459414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7" name="Google Shape;2097;p93"/>
            <p:cNvSpPr/>
            <p:nvPr/>
          </p:nvSpPr>
          <p:spPr>
            <a:xfrm>
              <a:off x="9697973" y="499543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8" name="Google Shape;2098;p93"/>
            <p:cNvSpPr/>
            <p:nvPr/>
          </p:nvSpPr>
          <p:spPr>
            <a:xfrm>
              <a:off x="9336634" y="495179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9" name="Google Shape;2099;p93"/>
            <p:cNvSpPr/>
            <p:nvPr/>
          </p:nvSpPr>
          <p:spPr>
            <a:xfrm>
              <a:off x="9737923" y="495179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0" name="Google Shape;2100;p93"/>
            <p:cNvSpPr/>
            <p:nvPr/>
          </p:nvSpPr>
          <p:spPr>
            <a:xfrm>
              <a:off x="9697934" y="120123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1" name="Google Shape;2101;p93"/>
            <p:cNvSpPr/>
            <p:nvPr/>
          </p:nvSpPr>
          <p:spPr>
            <a:xfrm>
              <a:off x="9697934" y="1602509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2" name="Google Shape;2102;p93"/>
            <p:cNvSpPr/>
            <p:nvPr/>
          </p:nvSpPr>
          <p:spPr>
            <a:xfrm>
              <a:off x="9336634" y="1558879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3" name="Google Shape;2103;p93"/>
            <p:cNvSpPr/>
            <p:nvPr/>
          </p:nvSpPr>
          <p:spPr>
            <a:xfrm>
              <a:off x="9737923" y="1558879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4" name="Google Shape;2104;p93"/>
            <p:cNvSpPr/>
            <p:nvPr/>
          </p:nvSpPr>
          <p:spPr>
            <a:xfrm>
              <a:off x="9697934" y="-93951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5" name="Google Shape;2105;p93"/>
            <p:cNvSpPr/>
            <p:nvPr/>
          </p:nvSpPr>
          <p:spPr>
            <a:xfrm>
              <a:off x="9697973" y="713887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6" name="Google Shape;2106;p93"/>
            <p:cNvSpPr/>
            <p:nvPr/>
          </p:nvSpPr>
          <p:spPr>
            <a:xfrm>
              <a:off x="9697973" y="7540121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7" name="Google Shape;2107;p93"/>
            <p:cNvSpPr/>
            <p:nvPr/>
          </p:nvSpPr>
          <p:spPr>
            <a:xfrm>
              <a:off x="9336634" y="7496479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8" name="Google Shape;2108;p93"/>
            <p:cNvSpPr/>
            <p:nvPr/>
          </p:nvSpPr>
          <p:spPr>
            <a:xfrm>
              <a:off x="9737923" y="7496479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9" name="Google Shape;2109;p93"/>
            <p:cNvSpPr/>
            <p:nvPr/>
          </p:nvSpPr>
          <p:spPr>
            <a:xfrm>
              <a:off x="9697934" y="204946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0" name="Google Shape;2110;p93"/>
            <p:cNvSpPr/>
            <p:nvPr/>
          </p:nvSpPr>
          <p:spPr>
            <a:xfrm>
              <a:off x="9697934" y="245074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1" name="Google Shape;2111;p93"/>
            <p:cNvSpPr/>
            <p:nvPr/>
          </p:nvSpPr>
          <p:spPr>
            <a:xfrm>
              <a:off x="9336634" y="2407104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2" name="Google Shape;2112;p93"/>
            <p:cNvSpPr/>
            <p:nvPr/>
          </p:nvSpPr>
          <p:spPr>
            <a:xfrm>
              <a:off x="9737923" y="2407104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3" name="Google Shape;2113;p93"/>
            <p:cNvSpPr/>
            <p:nvPr/>
          </p:nvSpPr>
          <p:spPr>
            <a:xfrm>
              <a:off x="9697934" y="353006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4" name="Google Shape;2114;p93"/>
            <p:cNvSpPr/>
            <p:nvPr/>
          </p:nvSpPr>
          <p:spPr>
            <a:xfrm>
              <a:off x="9697934" y="75428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5" name="Google Shape;2115;p93"/>
            <p:cNvSpPr/>
            <p:nvPr/>
          </p:nvSpPr>
          <p:spPr>
            <a:xfrm>
              <a:off x="9336634" y="71064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6" name="Google Shape;2116;p93"/>
            <p:cNvSpPr/>
            <p:nvPr/>
          </p:nvSpPr>
          <p:spPr>
            <a:xfrm>
              <a:off x="9737923" y="71064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7" name="Google Shape;2117;p93"/>
            <p:cNvSpPr/>
            <p:nvPr/>
          </p:nvSpPr>
          <p:spPr>
            <a:xfrm>
              <a:off x="9697934" y="289770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8" name="Google Shape;2118;p93"/>
            <p:cNvSpPr/>
            <p:nvPr/>
          </p:nvSpPr>
          <p:spPr>
            <a:xfrm>
              <a:off x="9697934" y="3298971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9" name="Google Shape;2119;p93"/>
            <p:cNvSpPr/>
            <p:nvPr/>
          </p:nvSpPr>
          <p:spPr>
            <a:xfrm>
              <a:off x="9336634" y="3255337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0" name="Google Shape;2120;p93"/>
            <p:cNvSpPr/>
            <p:nvPr/>
          </p:nvSpPr>
          <p:spPr>
            <a:xfrm>
              <a:off x="9737923" y="325533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1" name="Google Shape;2121;p93"/>
            <p:cNvSpPr/>
            <p:nvPr/>
          </p:nvSpPr>
          <p:spPr>
            <a:xfrm>
              <a:off x="5000062" y="544238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93"/>
            <p:cNvSpPr/>
            <p:nvPr/>
          </p:nvSpPr>
          <p:spPr>
            <a:xfrm>
              <a:off x="5000062" y="584367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93"/>
            <p:cNvSpPr/>
            <p:nvPr/>
          </p:nvSpPr>
          <p:spPr>
            <a:xfrm>
              <a:off x="4638752" y="5800036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93"/>
            <p:cNvSpPr/>
            <p:nvPr/>
          </p:nvSpPr>
          <p:spPr>
            <a:xfrm>
              <a:off x="5040024" y="580003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93"/>
            <p:cNvSpPr/>
            <p:nvPr/>
          </p:nvSpPr>
          <p:spPr>
            <a:xfrm>
              <a:off x="5000059" y="374593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93"/>
            <p:cNvSpPr/>
            <p:nvPr/>
          </p:nvSpPr>
          <p:spPr>
            <a:xfrm>
              <a:off x="5000059" y="414719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93"/>
            <p:cNvSpPr/>
            <p:nvPr/>
          </p:nvSpPr>
          <p:spPr>
            <a:xfrm>
              <a:off x="4638746" y="4103555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93"/>
            <p:cNvSpPr/>
            <p:nvPr/>
          </p:nvSpPr>
          <p:spPr>
            <a:xfrm>
              <a:off x="5040024" y="4103555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93"/>
            <p:cNvSpPr/>
            <p:nvPr/>
          </p:nvSpPr>
          <p:spPr>
            <a:xfrm>
              <a:off x="5000059" y="6290630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93"/>
            <p:cNvSpPr/>
            <p:nvPr/>
          </p:nvSpPr>
          <p:spPr>
            <a:xfrm>
              <a:off x="5000059" y="669191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93"/>
            <p:cNvSpPr/>
            <p:nvPr/>
          </p:nvSpPr>
          <p:spPr>
            <a:xfrm>
              <a:off x="4638746" y="6648277"/>
              <a:ext cx="317674" cy="3886"/>
            </a:xfrm>
            <a:custGeom>
              <a:rect b="b" l="l" r="r" t="t"/>
              <a:pathLst>
                <a:path extrusionOk="0" h="3886" w="317674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93"/>
            <p:cNvSpPr/>
            <p:nvPr/>
          </p:nvSpPr>
          <p:spPr>
            <a:xfrm>
              <a:off x="5040024" y="664827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93"/>
            <p:cNvSpPr/>
            <p:nvPr/>
          </p:nvSpPr>
          <p:spPr>
            <a:xfrm>
              <a:off x="5000062" y="459414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93"/>
            <p:cNvSpPr/>
            <p:nvPr/>
          </p:nvSpPr>
          <p:spPr>
            <a:xfrm>
              <a:off x="5000062" y="499543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93"/>
            <p:cNvSpPr/>
            <p:nvPr/>
          </p:nvSpPr>
          <p:spPr>
            <a:xfrm>
              <a:off x="4638752" y="4951796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6" name="Google Shape;2136;p93"/>
            <p:cNvSpPr/>
            <p:nvPr/>
          </p:nvSpPr>
          <p:spPr>
            <a:xfrm>
              <a:off x="5040024" y="495179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7" name="Google Shape;2137;p93"/>
            <p:cNvSpPr/>
            <p:nvPr/>
          </p:nvSpPr>
          <p:spPr>
            <a:xfrm>
              <a:off x="5000059" y="120123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93"/>
            <p:cNvSpPr/>
            <p:nvPr/>
          </p:nvSpPr>
          <p:spPr>
            <a:xfrm>
              <a:off x="5000059" y="1602513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93"/>
            <p:cNvSpPr/>
            <p:nvPr/>
          </p:nvSpPr>
          <p:spPr>
            <a:xfrm>
              <a:off x="4638752" y="1558879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93"/>
            <p:cNvSpPr/>
            <p:nvPr/>
          </p:nvSpPr>
          <p:spPr>
            <a:xfrm>
              <a:off x="5040020" y="1558879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93"/>
            <p:cNvSpPr/>
            <p:nvPr/>
          </p:nvSpPr>
          <p:spPr>
            <a:xfrm>
              <a:off x="5000059" y="-93949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2" name="Google Shape;2142;p93"/>
            <p:cNvSpPr/>
            <p:nvPr/>
          </p:nvSpPr>
          <p:spPr>
            <a:xfrm>
              <a:off x="5000070" y="713887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3" name="Google Shape;2143;p93"/>
            <p:cNvSpPr/>
            <p:nvPr/>
          </p:nvSpPr>
          <p:spPr>
            <a:xfrm>
              <a:off x="5000070" y="7540121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4" name="Google Shape;2144;p93"/>
            <p:cNvSpPr/>
            <p:nvPr/>
          </p:nvSpPr>
          <p:spPr>
            <a:xfrm>
              <a:off x="4638755" y="7496479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5" name="Google Shape;2145;p93"/>
            <p:cNvSpPr/>
            <p:nvPr/>
          </p:nvSpPr>
          <p:spPr>
            <a:xfrm>
              <a:off x="5040032" y="7496479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6" name="Google Shape;2146;p93"/>
            <p:cNvSpPr/>
            <p:nvPr/>
          </p:nvSpPr>
          <p:spPr>
            <a:xfrm>
              <a:off x="5000059" y="2049469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7" name="Google Shape;2147;p93"/>
            <p:cNvSpPr/>
            <p:nvPr/>
          </p:nvSpPr>
          <p:spPr>
            <a:xfrm>
              <a:off x="5000059" y="245074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8" name="Google Shape;2148;p93"/>
            <p:cNvSpPr/>
            <p:nvPr/>
          </p:nvSpPr>
          <p:spPr>
            <a:xfrm>
              <a:off x="4638752" y="2407108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9" name="Google Shape;2149;p93"/>
            <p:cNvSpPr/>
            <p:nvPr/>
          </p:nvSpPr>
          <p:spPr>
            <a:xfrm>
              <a:off x="5040020" y="2407108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0" name="Google Shape;2150;p93"/>
            <p:cNvSpPr/>
            <p:nvPr/>
          </p:nvSpPr>
          <p:spPr>
            <a:xfrm>
              <a:off x="5000059" y="353008"/>
              <a:ext cx="3886" cy="317676"/>
            </a:xfrm>
            <a:custGeom>
              <a:rect b="b" l="l" r="r" t="t"/>
              <a:pathLst>
                <a:path extrusionOk="0" h="317676" w="388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1" name="Google Shape;2151;p93"/>
            <p:cNvSpPr/>
            <p:nvPr/>
          </p:nvSpPr>
          <p:spPr>
            <a:xfrm>
              <a:off x="5000059" y="75428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2" name="Google Shape;2152;p93"/>
            <p:cNvSpPr/>
            <p:nvPr/>
          </p:nvSpPr>
          <p:spPr>
            <a:xfrm>
              <a:off x="4638752" y="710646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3" name="Google Shape;2153;p93"/>
            <p:cNvSpPr/>
            <p:nvPr/>
          </p:nvSpPr>
          <p:spPr>
            <a:xfrm>
              <a:off x="5040020" y="71064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4" name="Google Shape;2154;p93"/>
            <p:cNvSpPr/>
            <p:nvPr/>
          </p:nvSpPr>
          <p:spPr>
            <a:xfrm>
              <a:off x="5000059" y="289770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5" name="Google Shape;2155;p93"/>
            <p:cNvSpPr/>
            <p:nvPr/>
          </p:nvSpPr>
          <p:spPr>
            <a:xfrm>
              <a:off x="5000059" y="3298975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6" name="Google Shape;2156;p93"/>
            <p:cNvSpPr/>
            <p:nvPr/>
          </p:nvSpPr>
          <p:spPr>
            <a:xfrm>
              <a:off x="4638752" y="3255337"/>
              <a:ext cx="317676" cy="3886"/>
            </a:xfrm>
            <a:custGeom>
              <a:rect b="b" l="l" r="r" t="t"/>
              <a:pathLst>
                <a:path extrusionOk="0" h="3886" w="317676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7" name="Google Shape;2157;p93"/>
            <p:cNvSpPr/>
            <p:nvPr/>
          </p:nvSpPr>
          <p:spPr>
            <a:xfrm>
              <a:off x="5040020" y="325533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93"/>
            <p:cNvSpPr/>
            <p:nvPr/>
          </p:nvSpPr>
          <p:spPr>
            <a:xfrm>
              <a:off x="12046909" y="544238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93"/>
            <p:cNvSpPr/>
            <p:nvPr/>
          </p:nvSpPr>
          <p:spPr>
            <a:xfrm>
              <a:off x="12046909" y="584367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93"/>
            <p:cNvSpPr/>
            <p:nvPr/>
          </p:nvSpPr>
          <p:spPr>
            <a:xfrm>
              <a:off x="11685609" y="580003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93"/>
            <p:cNvSpPr/>
            <p:nvPr/>
          </p:nvSpPr>
          <p:spPr>
            <a:xfrm>
              <a:off x="12086859" y="580003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93"/>
            <p:cNvSpPr/>
            <p:nvPr/>
          </p:nvSpPr>
          <p:spPr>
            <a:xfrm>
              <a:off x="12046909" y="374593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93"/>
            <p:cNvSpPr/>
            <p:nvPr/>
          </p:nvSpPr>
          <p:spPr>
            <a:xfrm>
              <a:off x="12046909" y="414719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93"/>
            <p:cNvSpPr/>
            <p:nvPr/>
          </p:nvSpPr>
          <p:spPr>
            <a:xfrm>
              <a:off x="11685609" y="4103555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93"/>
            <p:cNvSpPr/>
            <p:nvPr/>
          </p:nvSpPr>
          <p:spPr>
            <a:xfrm>
              <a:off x="12086859" y="4103555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93"/>
            <p:cNvSpPr/>
            <p:nvPr/>
          </p:nvSpPr>
          <p:spPr>
            <a:xfrm>
              <a:off x="12046909" y="6290630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93"/>
            <p:cNvSpPr/>
            <p:nvPr/>
          </p:nvSpPr>
          <p:spPr>
            <a:xfrm>
              <a:off x="12046909" y="669191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93"/>
            <p:cNvSpPr/>
            <p:nvPr/>
          </p:nvSpPr>
          <p:spPr>
            <a:xfrm>
              <a:off x="11685609" y="664827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93"/>
            <p:cNvSpPr/>
            <p:nvPr/>
          </p:nvSpPr>
          <p:spPr>
            <a:xfrm>
              <a:off x="12086859" y="6648277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93"/>
            <p:cNvSpPr/>
            <p:nvPr/>
          </p:nvSpPr>
          <p:spPr>
            <a:xfrm>
              <a:off x="12046909" y="459414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93"/>
            <p:cNvSpPr/>
            <p:nvPr/>
          </p:nvSpPr>
          <p:spPr>
            <a:xfrm>
              <a:off x="12046909" y="499543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93"/>
            <p:cNvSpPr/>
            <p:nvPr/>
          </p:nvSpPr>
          <p:spPr>
            <a:xfrm>
              <a:off x="11685609" y="495179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93"/>
            <p:cNvSpPr/>
            <p:nvPr/>
          </p:nvSpPr>
          <p:spPr>
            <a:xfrm>
              <a:off x="12086859" y="495179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93"/>
            <p:cNvSpPr/>
            <p:nvPr/>
          </p:nvSpPr>
          <p:spPr>
            <a:xfrm>
              <a:off x="12046909" y="120123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93"/>
            <p:cNvSpPr/>
            <p:nvPr/>
          </p:nvSpPr>
          <p:spPr>
            <a:xfrm>
              <a:off x="12046909" y="1602509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93"/>
            <p:cNvSpPr/>
            <p:nvPr/>
          </p:nvSpPr>
          <p:spPr>
            <a:xfrm>
              <a:off x="11685609" y="1558879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93"/>
            <p:cNvSpPr/>
            <p:nvPr/>
          </p:nvSpPr>
          <p:spPr>
            <a:xfrm>
              <a:off x="12086859" y="1558879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93"/>
            <p:cNvSpPr/>
            <p:nvPr/>
          </p:nvSpPr>
          <p:spPr>
            <a:xfrm>
              <a:off x="12046909" y="-93951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93"/>
            <p:cNvSpPr/>
            <p:nvPr/>
          </p:nvSpPr>
          <p:spPr>
            <a:xfrm>
              <a:off x="12046909" y="713887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93"/>
            <p:cNvSpPr/>
            <p:nvPr/>
          </p:nvSpPr>
          <p:spPr>
            <a:xfrm>
              <a:off x="12046909" y="7540121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93"/>
            <p:cNvSpPr/>
            <p:nvPr/>
          </p:nvSpPr>
          <p:spPr>
            <a:xfrm>
              <a:off x="11685609" y="7496479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93"/>
            <p:cNvSpPr/>
            <p:nvPr/>
          </p:nvSpPr>
          <p:spPr>
            <a:xfrm>
              <a:off x="12086859" y="7496479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93"/>
            <p:cNvSpPr/>
            <p:nvPr/>
          </p:nvSpPr>
          <p:spPr>
            <a:xfrm>
              <a:off x="12046909" y="204946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93"/>
            <p:cNvSpPr/>
            <p:nvPr/>
          </p:nvSpPr>
          <p:spPr>
            <a:xfrm>
              <a:off x="12046909" y="245074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93"/>
            <p:cNvSpPr/>
            <p:nvPr/>
          </p:nvSpPr>
          <p:spPr>
            <a:xfrm>
              <a:off x="11685609" y="2407104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93"/>
            <p:cNvSpPr/>
            <p:nvPr/>
          </p:nvSpPr>
          <p:spPr>
            <a:xfrm>
              <a:off x="12086859" y="2407104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93"/>
            <p:cNvSpPr/>
            <p:nvPr/>
          </p:nvSpPr>
          <p:spPr>
            <a:xfrm>
              <a:off x="12046909" y="353006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93"/>
            <p:cNvSpPr/>
            <p:nvPr/>
          </p:nvSpPr>
          <p:spPr>
            <a:xfrm>
              <a:off x="12046909" y="75428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93"/>
            <p:cNvSpPr/>
            <p:nvPr/>
          </p:nvSpPr>
          <p:spPr>
            <a:xfrm>
              <a:off x="11685609" y="71064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93"/>
            <p:cNvSpPr/>
            <p:nvPr/>
          </p:nvSpPr>
          <p:spPr>
            <a:xfrm>
              <a:off x="12086859" y="71064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93"/>
            <p:cNvSpPr/>
            <p:nvPr/>
          </p:nvSpPr>
          <p:spPr>
            <a:xfrm>
              <a:off x="12046909" y="289770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93"/>
            <p:cNvSpPr/>
            <p:nvPr/>
          </p:nvSpPr>
          <p:spPr>
            <a:xfrm>
              <a:off x="12046909" y="3298971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93"/>
            <p:cNvSpPr/>
            <p:nvPr/>
          </p:nvSpPr>
          <p:spPr>
            <a:xfrm>
              <a:off x="11685609" y="325533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4" name="Google Shape;2194;p93"/>
            <p:cNvSpPr/>
            <p:nvPr/>
          </p:nvSpPr>
          <p:spPr>
            <a:xfrm>
              <a:off x="12086859" y="325533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5" name="Google Shape;2195;p93"/>
            <p:cNvSpPr/>
            <p:nvPr/>
          </p:nvSpPr>
          <p:spPr>
            <a:xfrm>
              <a:off x="7349010" y="544238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6" name="Google Shape;2196;p93"/>
            <p:cNvSpPr/>
            <p:nvPr/>
          </p:nvSpPr>
          <p:spPr>
            <a:xfrm>
              <a:off x="7349010" y="584367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7" name="Google Shape;2197;p93"/>
            <p:cNvSpPr/>
            <p:nvPr/>
          </p:nvSpPr>
          <p:spPr>
            <a:xfrm>
              <a:off x="6987694" y="5800036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8" name="Google Shape;2198;p93"/>
            <p:cNvSpPr/>
            <p:nvPr/>
          </p:nvSpPr>
          <p:spPr>
            <a:xfrm>
              <a:off x="7388976" y="580003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9" name="Google Shape;2199;p93"/>
            <p:cNvSpPr/>
            <p:nvPr/>
          </p:nvSpPr>
          <p:spPr>
            <a:xfrm>
              <a:off x="7349010" y="3745935"/>
              <a:ext cx="3886" cy="317669"/>
            </a:xfrm>
            <a:custGeom>
              <a:rect b="b" l="l" r="r" t="t"/>
              <a:pathLst>
                <a:path extrusionOk="0" h="317669" w="3886">
                  <a:moveTo>
                    <a:pt x="0" y="31767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0" name="Google Shape;2200;p93"/>
            <p:cNvSpPr/>
            <p:nvPr/>
          </p:nvSpPr>
          <p:spPr>
            <a:xfrm>
              <a:off x="7349010" y="414719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1" name="Google Shape;2201;p93"/>
            <p:cNvSpPr/>
            <p:nvPr/>
          </p:nvSpPr>
          <p:spPr>
            <a:xfrm>
              <a:off x="6987698" y="4103555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2" name="Google Shape;2202;p93"/>
            <p:cNvSpPr/>
            <p:nvPr/>
          </p:nvSpPr>
          <p:spPr>
            <a:xfrm>
              <a:off x="7388976" y="4103555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3" name="Google Shape;2203;p93"/>
            <p:cNvSpPr/>
            <p:nvPr/>
          </p:nvSpPr>
          <p:spPr>
            <a:xfrm>
              <a:off x="7349010" y="6290630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4" name="Google Shape;2204;p93"/>
            <p:cNvSpPr/>
            <p:nvPr/>
          </p:nvSpPr>
          <p:spPr>
            <a:xfrm>
              <a:off x="7349010" y="669191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5" name="Google Shape;2205;p93"/>
            <p:cNvSpPr/>
            <p:nvPr/>
          </p:nvSpPr>
          <p:spPr>
            <a:xfrm>
              <a:off x="6987698" y="664827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6" name="Google Shape;2206;p93"/>
            <p:cNvSpPr/>
            <p:nvPr/>
          </p:nvSpPr>
          <p:spPr>
            <a:xfrm>
              <a:off x="7388976" y="664827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7" name="Google Shape;2207;p93"/>
            <p:cNvSpPr/>
            <p:nvPr/>
          </p:nvSpPr>
          <p:spPr>
            <a:xfrm>
              <a:off x="7349010" y="459414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8" name="Google Shape;2208;p93"/>
            <p:cNvSpPr/>
            <p:nvPr/>
          </p:nvSpPr>
          <p:spPr>
            <a:xfrm>
              <a:off x="7349010" y="499543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9" name="Google Shape;2209;p93"/>
            <p:cNvSpPr/>
            <p:nvPr/>
          </p:nvSpPr>
          <p:spPr>
            <a:xfrm>
              <a:off x="6987694" y="4951796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0" name="Google Shape;2210;p93"/>
            <p:cNvSpPr/>
            <p:nvPr/>
          </p:nvSpPr>
          <p:spPr>
            <a:xfrm>
              <a:off x="7388976" y="495179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1" name="Google Shape;2211;p93"/>
            <p:cNvSpPr/>
            <p:nvPr/>
          </p:nvSpPr>
          <p:spPr>
            <a:xfrm>
              <a:off x="7349002" y="120123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2" name="Google Shape;2212;p93"/>
            <p:cNvSpPr/>
            <p:nvPr/>
          </p:nvSpPr>
          <p:spPr>
            <a:xfrm>
              <a:off x="7349002" y="1602513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3" name="Google Shape;2213;p93"/>
            <p:cNvSpPr/>
            <p:nvPr/>
          </p:nvSpPr>
          <p:spPr>
            <a:xfrm>
              <a:off x="6987698" y="1558879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4" name="Google Shape;2214;p93"/>
            <p:cNvSpPr/>
            <p:nvPr/>
          </p:nvSpPr>
          <p:spPr>
            <a:xfrm>
              <a:off x="7388964" y="1558879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5" name="Google Shape;2215;p93"/>
            <p:cNvSpPr/>
            <p:nvPr/>
          </p:nvSpPr>
          <p:spPr>
            <a:xfrm>
              <a:off x="7349002" y="-93950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6" name="Google Shape;2216;p93"/>
            <p:cNvSpPr/>
            <p:nvPr/>
          </p:nvSpPr>
          <p:spPr>
            <a:xfrm>
              <a:off x="7349014" y="713887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7" name="Google Shape;2217;p93"/>
            <p:cNvSpPr/>
            <p:nvPr/>
          </p:nvSpPr>
          <p:spPr>
            <a:xfrm>
              <a:off x="7349014" y="7540121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8" name="Google Shape;2218;p93"/>
            <p:cNvSpPr/>
            <p:nvPr/>
          </p:nvSpPr>
          <p:spPr>
            <a:xfrm>
              <a:off x="6987702" y="7496518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9" name="Google Shape;2219;p93"/>
            <p:cNvSpPr/>
            <p:nvPr/>
          </p:nvSpPr>
          <p:spPr>
            <a:xfrm>
              <a:off x="7388979" y="7496518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0" name="Google Shape;2220;p93"/>
            <p:cNvSpPr/>
            <p:nvPr/>
          </p:nvSpPr>
          <p:spPr>
            <a:xfrm>
              <a:off x="7349002" y="2049473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1" name="Google Shape;2221;p93"/>
            <p:cNvSpPr/>
            <p:nvPr/>
          </p:nvSpPr>
          <p:spPr>
            <a:xfrm>
              <a:off x="7349002" y="2450742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2" name="Google Shape;2222;p93"/>
            <p:cNvSpPr/>
            <p:nvPr/>
          </p:nvSpPr>
          <p:spPr>
            <a:xfrm>
              <a:off x="6987698" y="2407108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3" name="Google Shape;2223;p93"/>
            <p:cNvSpPr/>
            <p:nvPr/>
          </p:nvSpPr>
          <p:spPr>
            <a:xfrm>
              <a:off x="7388964" y="2407108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4" name="Google Shape;2224;p93"/>
            <p:cNvSpPr/>
            <p:nvPr/>
          </p:nvSpPr>
          <p:spPr>
            <a:xfrm>
              <a:off x="7349002" y="353008"/>
              <a:ext cx="3886" cy="317676"/>
            </a:xfrm>
            <a:custGeom>
              <a:rect b="b" l="l" r="r" t="t"/>
              <a:pathLst>
                <a:path extrusionOk="0" h="317676" w="3886">
                  <a:moveTo>
                    <a:pt x="0" y="317676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5" name="Google Shape;2225;p93"/>
            <p:cNvSpPr/>
            <p:nvPr/>
          </p:nvSpPr>
          <p:spPr>
            <a:xfrm>
              <a:off x="7349002" y="75428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6" name="Google Shape;2226;p93"/>
            <p:cNvSpPr/>
            <p:nvPr/>
          </p:nvSpPr>
          <p:spPr>
            <a:xfrm>
              <a:off x="6987694" y="710646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93"/>
            <p:cNvSpPr/>
            <p:nvPr/>
          </p:nvSpPr>
          <p:spPr>
            <a:xfrm>
              <a:off x="7388964" y="71064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93"/>
            <p:cNvSpPr/>
            <p:nvPr/>
          </p:nvSpPr>
          <p:spPr>
            <a:xfrm>
              <a:off x="7349002" y="2897702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93"/>
            <p:cNvSpPr/>
            <p:nvPr/>
          </p:nvSpPr>
          <p:spPr>
            <a:xfrm>
              <a:off x="7349002" y="3298975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93"/>
            <p:cNvSpPr/>
            <p:nvPr/>
          </p:nvSpPr>
          <p:spPr>
            <a:xfrm>
              <a:off x="6987698" y="325533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93"/>
            <p:cNvSpPr/>
            <p:nvPr/>
          </p:nvSpPr>
          <p:spPr>
            <a:xfrm>
              <a:off x="7388964" y="3255341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93"/>
            <p:cNvSpPr/>
            <p:nvPr/>
          </p:nvSpPr>
          <p:spPr>
            <a:xfrm>
              <a:off x="8523486" y="544238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93"/>
            <p:cNvSpPr/>
            <p:nvPr/>
          </p:nvSpPr>
          <p:spPr>
            <a:xfrm>
              <a:off x="8523486" y="584367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93"/>
            <p:cNvSpPr/>
            <p:nvPr/>
          </p:nvSpPr>
          <p:spPr>
            <a:xfrm>
              <a:off x="8162170" y="580003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93"/>
            <p:cNvSpPr/>
            <p:nvPr/>
          </p:nvSpPr>
          <p:spPr>
            <a:xfrm>
              <a:off x="8563436" y="580003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93"/>
            <p:cNvSpPr/>
            <p:nvPr/>
          </p:nvSpPr>
          <p:spPr>
            <a:xfrm>
              <a:off x="8523486" y="374593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93"/>
            <p:cNvSpPr/>
            <p:nvPr/>
          </p:nvSpPr>
          <p:spPr>
            <a:xfrm>
              <a:off x="8523486" y="414719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93"/>
            <p:cNvSpPr/>
            <p:nvPr/>
          </p:nvSpPr>
          <p:spPr>
            <a:xfrm>
              <a:off x="8162170" y="4103555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93"/>
            <p:cNvSpPr/>
            <p:nvPr/>
          </p:nvSpPr>
          <p:spPr>
            <a:xfrm>
              <a:off x="8563436" y="4103555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93"/>
            <p:cNvSpPr/>
            <p:nvPr/>
          </p:nvSpPr>
          <p:spPr>
            <a:xfrm>
              <a:off x="8523486" y="6290630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93"/>
            <p:cNvSpPr/>
            <p:nvPr/>
          </p:nvSpPr>
          <p:spPr>
            <a:xfrm>
              <a:off x="8523486" y="669191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93"/>
            <p:cNvSpPr/>
            <p:nvPr/>
          </p:nvSpPr>
          <p:spPr>
            <a:xfrm>
              <a:off x="8162170" y="664827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93"/>
            <p:cNvSpPr/>
            <p:nvPr/>
          </p:nvSpPr>
          <p:spPr>
            <a:xfrm>
              <a:off x="8563436" y="6648277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4" name="Google Shape;2244;p93"/>
            <p:cNvSpPr/>
            <p:nvPr/>
          </p:nvSpPr>
          <p:spPr>
            <a:xfrm>
              <a:off x="8523486" y="459414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5" name="Google Shape;2245;p93"/>
            <p:cNvSpPr/>
            <p:nvPr/>
          </p:nvSpPr>
          <p:spPr>
            <a:xfrm>
              <a:off x="8523486" y="499543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6" name="Google Shape;2246;p93"/>
            <p:cNvSpPr/>
            <p:nvPr/>
          </p:nvSpPr>
          <p:spPr>
            <a:xfrm>
              <a:off x="8162170" y="495179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7" name="Google Shape;2247;p93"/>
            <p:cNvSpPr/>
            <p:nvPr/>
          </p:nvSpPr>
          <p:spPr>
            <a:xfrm>
              <a:off x="8563436" y="495179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8" name="Google Shape;2248;p93"/>
            <p:cNvSpPr/>
            <p:nvPr/>
          </p:nvSpPr>
          <p:spPr>
            <a:xfrm>
              <a:off x="8523486" y="120123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9" name="Google Shape;2249;p93"/>
            <p:cNvSpPr/>
            <p:nvPr/>
          </p:nvSpPr>
          <p:spPr>
            <a:xfrm>
              <a:off x="8523486" y="1602509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0" name="Google Shape;2250;p93"/>
            <p:cNvSpPr/>
            <p:nvPr/>
          </p:nvSpPr>
          <p:spPr>
            <a:xfrm>
              <a:off x="8162170" y="1558879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1" name="Google Shape;2251;p93"/>
            <p:cNvSpPr/>
            <p:nvPr/>
          </p:nvSpPr>
          <p:spPr>
            <a:xfrm>
              <a:off x="8563436" y="1558879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2" name="Google Shape;2252;p93"/>
            <p:cNvSpPr/>
            <p:nvPr/>
          </p:nvSpPr>
          <p:spPr>
            <a:xfrm>
              <a:off x="8523486" y="-93951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3" name="Google Shape;2253;p93"/>
            <p:cNvSpPr/>
            <p:nvPr/>
          </p:nvSpPr>
          <p:spPr>
            <a:xfrm>
              <a:off x="8523486" y="713887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4" name="Google Shape;2254;p93"/>
            <p:cNvSpPr/>
            <p:nvPr/>
          </p:nvSpPr>
          <p:spPr>
            <a:xfrm>
              <a:off x="8523486" y="7540121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5" name="Google Shape;2255;p93"/>
            <p:cNvSpPr/>
            <p:nvPr/>
          </p:nvSpPr>
          <p:spPr>
            <a:xfrm>
              <a:off x="8162174" y="7496479"/>
              <a:ext cx="317669" cy="3886"/>
            </a:xfrm>
            <a:custGeom>
              <a:rect b="b" l="l" r="r" t="t"/>
              <a:pathLst>
                <a:path extrusionOk="0" h="3886" w="317669">
                  <a:moveTo>
                    <a:pt x="317670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6" name="Google Shape;2256;p93"/>
            <p:cNvSpPr/>
            <p:nvPr/>
          </p:nvSpPr>
          <p:spPr>
            <a:xfrm>
              <a:off x="8563475" y="7496479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7" name="Google Shape;2257;p93"/>
            <p:cNvSpPr/>
            <p:nvPr/>
          </p:nvSpPr>
          <p:spPr>
            <a:xfrm>
              <a:off x="8523486" y="204946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8" name="Google Shape;2258;p93"/>
            <p:cNvSpPr/>
            <p:nvPr/>
          </p:nvSpPr>
          <p:spPr>
            <a:xfrm>
              <a:off x="8523486" y="245074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9" name="Google Shape;2259;p93"/>
            <p:cNvSpPr/>
            <p:nvPr/>
          </p:nvSpPr>
          <p:spPr>
            <a:xfrm>
              <a:off x="8162170" y="2407104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93"/>
            <p:cNvSpPr/>
            <p:nvPr/>
          </p:nvSpPr>
          <p:spPr>
            <a:xfrm>
              <a:off x="8563436" y="2407104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93"/>
            <p:cNvSpPr/>
            <p:nvPr/>
          </p:nvSpPr>
          <p:spPr>
            <a:xfrm>
              <a:off x="8523486" y="353006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93"/>
            <p:cNvSpPr/>
            <p:nvPr/>
          </p:nvSpPr>
          <p:spPr>
            <a:xfrm>
              <a:off x="8523486" y="75428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93"/>
            <p:cNvSpPr/>
            <p:nvPr/>
          </p:nvSpPr>
          <p:spPr>
            <a:xfrm>
              <a:off x="8162170" y="71064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93"/>
            <p:cNvSpPr/>
            <p:nvPr/>
          </p:nvSpPr>
          <p:spPr>
            <a:xfrm>
              <a:off x="8563436" y="71064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93"/>
            <p:cNvSpPr/>
            <p:nvPr/>
          </p:nvSpPr>
          <p:spPr>
            <a:xfrm>
              <a:off x="8523486" y="289770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93"/>
            <p:cNvSpPr/>
            <p:nvPr/>
          </p:nvSpPr>
          <p:spPr>
            <a:xfrm>
              <a:off x="8523486" y="3298971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93"/>
            <p:cNvSpPr/>
            <p:nvPr/>
          </p:nvSpPr>
          <p:spPr>
            <a:xfrm>
              <a:off x="8162170" y="325533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93"/>
            <p:cNvSpPr/>
            <p:nvPr/>
          </p:nvSpPr>
          <p:spPr>
            <a:xfrm>
              <a:off x="8563436" y="325533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93"/>
            <p:cNvSpPr/>
            <p:nvPr/>
          </p:nvSpPr>
          <p:spPr>
            <a:xfrm>
              <a:off x="10872421" y="544238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93"/>
            <p:cNvSpPr/>
            <p:nvPr/>
          </p:nvSpPr>
          <p:spPr>
            <a:xfrm>
              <a:off x="10872421" y="584367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93"/>
            <p:cNvSpPr/>
            <p:nvPr/>
          </p:nvSpPr>
          <p:spPr>
            <a:xfrm>
              <a:off x="10511121" y="580003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93"/>
            <p:cNvSpPr/>
            <p:nvPr/>
          </p:nvSpPr>
          <p:spPr>
            <a:xfrm>
              <a:off x="10912410" y="580003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93"/>
            <p:cNvSpPr/>
            <p:nvPr/>
          </p:nvSpPr>
          <p:spPr>
            <a:xfrm>
              <a:off x="10872421" y="374593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93"/>
            <p:cNvSpPr/>
            <p:nvPr/>
          </p:nvSpPr>
          <p:spPr>
            <a:xfrm>
              <a:off x="10872421" y="414719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93"/>
            <p:cNvSpPr/>
            <p:nvPr/>
          </p:nvSpPr>
          <p:spPr>
            <a:xfrm>
              <a:off x="10511121" y="4103555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93"/>
            <p:cNvSpPr/>
            <p:nvPr/>
          </p:nvSpPr>
          <p:spPr>
            <a:xfrm>
              <a:off x="10912410" y="4103555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7" name="Google Shape;2277;p93"/>
            <p:cNvSpPr/>
            <p:nvPr/>
          </p:nvSpPr>
          <p:spPr>
            <a:xfrm>
              <a:off x="10872421" y="6290630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8" name="Google Shape;2278;p93"/>
            <p:cNvSpPr/>
            <p:nvPr/>
          </p:nvSpPr>
          <p:spPr>
            <a:xfrm>
              <a:off x="10872421" y="669191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9" name="Google Shape;2279;p93"/>
            <p:cNvSpPr/>
            <p:nvPr/>
          </p:nvSpPr>
          <p:spPr>
            <a:xfrm>
              <a:off x="10511121" y="664827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0" name="Google Shape;2280;p93"/>
            <p:cNvSpPr/>
            <p:nvPr/>
          </p:nvSpPr>
          <p:spPr>
            <a:xfrm>
              <a:off x="10912410" y="664827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1" name="Google Shape;2281;p93"/>
            <p:cNvSpPr/>
            <p:nvPr/>
          </p:nvSpPr>
          <p:spPr>
            <a:xfrm>
              <a:off x="10872421" y="459414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2" name="Google Shape;2282;p93"/>
            <p:cNvSpPr/>
            <p:nvPr/>
          </p:nvSpPr>
          <p:spPr>
            <a:xfrm>
              <a:off x="10872421" y="499543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3" name="Google Shape;2283;p93"/>
            <p:cNvSpPr/>
            <p:nvPr/>
          </p:nvSpPr>
          <p:spPr>
            <a:xfrm>
              <a:off x="10511121" y="495179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93"/>
            <p:cNvSpPr/>
            <p:nvPr/>
          </p:nvSpPr>
          <p:spPr>
            <a:xfrm>
              <a:off x="10912410" y="495179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5" name="Google Shape;2285;p93"/>
            <p:cNvSpPr/>
            <p:nvPr/>
          </p:nvSpPr>
          <p:spPr>
            <a:xfrm>
              <a:off x="10872421" y="120123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6" name="Google Shape;2286;p93"/>
            <p:cNvSpPr/>
            <p:nvPr/>
          </p:nvSpPr>
          <p:spPr>
            <a:xfrm>
              <a:off x="10872421" y="1602509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93"/>
            <p:cNvSpPr/>
            <p:nvPr/>
          </p:nvSpPr>
          <p:spPr>
            <a:xfrm>
              <a:off x="10511121" y="1558879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8" name="Google Shape;2288;p93"/>
            <p:cNvSpPr/>
            <p:nvPr/>
          </p:nvSpPr>
          <p:spPr>
            <a:xfrm>
              <a:off x="10912372" y="1558879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9" name="Google Shape;2289;p93"/>
            <p:cNvSpPr/>
            <p:nvPr/>
          </p:nvSpPr>
          <p:spPr>
            <a:xfrm>
              <a:off x="10872421" y="-93951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0" name="Google Shape;2290;p93"/>
            <p:cNvSpPr/>
            <p:nvPr/>
          </p:nvSpPr>
          <p:spPr>
            <a:xfrm>
              <a:off x="10872421" y="713887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1" name="Google Shape;2291;p93"/>
            <p:cNvSpPr/>
            <p:nvPr/>
          </p:nvSpPr>
          <p:spPr>
            <a:xfrm>
              <a:off x="10872421" y="7540121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2" name="Google Shape;2292;p93"/>
            <p:cNvSpPr/>
            <p:nvPr/>
          </p:nvSpPr>
          <p:spPr>
            <a:xfrm>
              <a:off x="10511121" y="7496479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3" name="Google Shape;2293;p93"/>
            <p:cNvSpPr/>
            <p:nvPr/>
          </p:nvSpPr>
          <p:spPr>
            <a:xfrm>
              <a:off x="10912410" y="7496479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4" name="Google Shape;2294;p93"/>
            <p:cNvSpPr/>
            <p:nvPr/>
          </p:nvSpPr>
          <p:spPr>
            <a:xfrm>
              <a:off x="10872421" y="204946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5" name="Google Shape;2295;p93"/>
            <p:cNvSpPr/>
            <p:nvPr/>
          </p:nvSpPr>
          <p:spPr>
            <a:xfrm>
              <a:off x="10872421" y="245074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6" name="Google Shape;2296;p93"/>
            <p:cNvSpPr/>
            <p:nvPr/>
          </p:nvSpPr>
          <p:spPr>
            <a:xfrm>
              <a:off x="10511121" y="2407104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7" name="Google Shape;2297;p93"/>
            <p:cNvSpPr/>
            <p:nvPr/>
          </p:nvSpPr>
          <p:spPr>
            <a:xfrm>
              <a:off x="10912372" y="2407104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8" name="Google Shape;2298;p93"/>
            <p:cNvSpPr/>
            <p:nvPr/>
          </p:nvSpPr>
          <p:spPr>
            <a:xfrm>
              <a:off x="10872421" y="353006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9" name="Google Shape;2299;p93"/>
            <p:cNvSpPr/>
            <p:nvPr/>
          </p:nvSpPr>
          <p:spPr>
            <a:xfrm>
              <a:off x="10872421" y="75428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0" name="Google Shape;2300;p93"/>
            <p:cNvSpPr/>
            <p:nvPr/>
          </p:nvSpPr>
          <p:spPr>
            <a:xfrm>
              <a:off x="10511121" y="710646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1" name="Google Shape;2301;p93"/>
            <p:cNvSpPr/>
            <p:nvPr/>
          </p:nvSpPr>
          <p:spPr>
            <a:xfrm>
              <a:off x="10912372" y="710646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2" name="Google Shape;2302;p93"/>
            <p:cNvSpPr/>
            <p:nvPr/>
          </p:nvSpPr>
          <p:spPr>
            <a:xfrm>
              <a:off x="10872421" y="289770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3" name="Google Shape;2303;p93"/>
            <p:cNvSpPr/>
            <p:nvPr/>
          </p:nvSpPr>
          <p:spPr>
            <a:xfrm>
              <a:off x="10872421" y="3298971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4" name="Google Shape;2304;p93"/>
            <p:cNvSpPr/>
            <p:nvPr/>
          </p:nvSpPr>
          <p:spPr>
            <a:xfrm>
              <a:off x="10511121" y="3255337"/>
              <a:ext cx="317657" cy="3886"/>
            </a:xfrm>
            <a:custGeom>
              <a:rect b="b" l="l" r="r" t="t"/>
              <a:pathLst>
                <a:path extrusionOk="0" h="3886" w="317657">
                  <a:moveTo>
                    <a:pt x="31765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5" name="Google Shape;2305;p93"/>
            <p:cNvSpPr/>
            <p:nvPr/>
          </p:nvSpPr>
          <p:spPr>
            <a:xfrm>
              <a:off x="10912372" y="3255337"/>
              <a:ext cx="317696" cy="3886"/>
            </a:xfrm>
            <a:custGeom>
              <a:rect b="b" l="l" r="r" t="t"/>
              <a:pathLst>
                <a:path extrusionOk="0" h="3886" w="317696">
                  <a:moveTo>
                    <a:pt x="31769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6" name="Google Shape;2306;p93"/>
            <p:cNvSpPr/>
            <p:nvPr/>
          </p:nvSpPr>
          <p:spPr>
            <a:xfrm>
              <a:off x="6174534" y="544238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7" name="Google Shape;2307;p93"/>
            <p:cNvSpPr/>
            <p:nvPr/>
          </p:nvSpPr>
          <p:spPr>
            <a:xfrm>
              <a:off x="6174534" y="584367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8" name="Google Shape;2308;p93"/>
            <p:cNvSpPr/>
            <p:nvPr/>
          </p:nvSpPr>
          <p:spPr>
            <a:xfrm>
              <a:off x="5813223" y="580003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9" name="Google Shape;2309;p93"/>
            <p:cNvSpPr/>
            <p:nvPr/>
          </p:nvSpPr>
          <p:spPr>
            <a:xfrm>
              <a:off x="6214500" y="5800036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0" name="Google Shape;2310;p93"/>
            <p:cNvSpPr/>
            <p:nvPr/>
          </p:nvSpPr>
          <p:spPr>
            <a:xfrm>
              <a:off x="6174538" y="3745931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1" name="Google Shape;2311;p93"/>
            <p:cNvSpPr/>
            <p:nvPr/>
          </p:nvSpPr>
          <p:spPr>
            <a:xfrm>
              <a:off x="6174538" y="4147197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2" name="Google Shape;2312;p93"/>
            <p:cNvSpPr/>
            <p:nvPr/>
          </p:nvSpPr>
          <p:spPr>
            <a:xfrm>
              <a:off x="5813223" y="4103555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3" name="Google Shape;2313;p93"/>
            <p:cNvSpPr/>
            <p:nvPr/>
          </p:nvSpPr>
          <p:spPr>
            <a:xfrm>
              <a:off x="6214504" y="4103555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4" name="Google Shape;2314;p93"/>
            <p:cNvSpPr/>
            <p:nvPr/>
          </p:nvSpPr>
          <p:spPr>
            <a:xfrm>
              <a:off x="6174538" y="6290630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5" name="Google Shape;2315;p93"/>
            <p:cNvSpPr/>
            <p:nvPr/>
          </p:nvSpPr>
          <p:spPr>
            <a:xfrm>
              <a:off x="6174538" y="6691919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6" name="Google Shape;2316;p93"/>
            <p:cNvSpPr/>
            <p:nvPr/>
          </p:nvSpPr>
          <p:spPr>
            <a:xfrm>
              <a:off x="5813223" y="6648277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7" name="Google Shape;2317;p93"/>
            <p:cNvSpPr/>
            <p:nvPr/>
          </p:nvSpPr>
          <p:spPr>
            <a:xfrm>
              <a:off x="6214504" y="6648277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8" name="Google Shape;2318;p93"/>
            <p:cNvSpPr/>
            <p:nvPr/>
          </p:nvSpPr>
          <p:spPr>
            <a:xfrm>
              <a:off x="6174534" y="4594149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9" name="Google Shape;2319;p93"/>
            <p:cNvSpPr/>
            <p:nvPr/>
          </p:nvSpPr>
          <p:spPr>
            <a:xfrm>
              <a:off x="6174534" y="4995438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0" name="Google Shape;2320;p93"/>
            <p:cNvSpPr/>
            <p:nvPr/>
          </p:nvSpPr>
          <p:spPr>
            <a:xfrm>
              <a:off x="5813223" y="4951796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93"/>
            <p:cNvSpPr/>
            <p:nvPr/>
          </p:nvSpPr>
          <p:spPr>
            <a:xfrm>
              <a:off x="6214500" y="4951796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2" name="Google Shape;2322;p93"/>
            <p:cNvSpPr/>
            <p:nvPr/>
          </p:nvSpPr>
          <p:spPr>
            <a:xfrm>
              <a:off x="6174530" y="120123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3" name="Google Shape;2323;p93"/>
            <p:cNvSpPr/>
            <p:nvPr/>
          </p:nvSpPr>
          <p:spPr>
            <a:xfrm>
              <a:off x="6174530" y="1602509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93"/>
            <p:cNvSpPr/>
            <p:nvPr/>
          </p:nvSpPr>
          <p:spPr>
            <a:xfrm>
              <a:off x="5813223" y="1558879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5" name="Google Shape;2325;p93"/>
            <p:cNvSpPr/>
            <p:nvPr/>
          </p:nvSpPr>
          <p:spPr>
            <a:xfrm>
              <a:off x="6214492" y="1558879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6" name="Google Shape;2326;p93"/>
            <p:cNvSpPr/>
            <p:nvPr/>
          </p:nvSpPr>
          <p:spPr>
            <a:xfrm>
              <a:off x="6174530" y="-93951"/>
              <a:ext cx="3886" cy="317674"/>
            </a:xfrm>
            <a:custGeom>
              <a:rect b="b" l="l" r="r" t="t"/>
              <a:pathLst>
                <a:path extrusionOk="0" h="317674" w="3886">
                  <a:moveTo>
                    <a:pt x="0" y="317675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7" name="Google Shape;2327;p93"/>
            <p:cNvSpPr/>
            <p:nvPr/>
          </p:nvSpPr>
          <p:spPr>
            <a:xfrm>
              <a:off x="6174546" y="7138871"/>
              <a:ext cx="3886" cy="317657"/>
            </a:xfrm>
            <a:custGeom>
              <a:rect b="b" l="l" r="r" t="t"/>
              <a:pathLst>
                <a:path extrusionOk="0" h="317657" w="3886">
                  <a:moveTo>
                    <a:pt x="0" y="317658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8" name="Google Shape;2328;p93"/>
            <p:cNvSpPr/>
            <p:nvPr/>
          </p:nvSpPr>
          <p:spPr>
            <a:xfrm>
              <a:off x="6174546" y="7540121"/>
              <a:ext cx="3886" cy="317696"/>
            </a:xfrm>
            <a:custGeom>
              <a:rect b="b" l="l" r="r" t="t"/>
              <a:pathLst>
                <a:path extrusionOk="0" h="317696" w="3886">
                  <a:moveTo>
                    <a:pt x="0" y="31769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9" name="Google Shape;2329;p93"/>
            <p:cNvSpPr/>
            <p:nvPr/>
          </p:nvSpPr>
          <p:spPr>
            <a:xfrm>
              <a:off x="5813230" y="7496479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4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0" name="Google Shape;2330;p93"/>
            <p:cNvSpPr/>
            <p:nvPr/>
          </p:nvSpPr>
          <p:spPr>
            <a:xfrm>
              <a:off x="6214512" y="7496479"/>
              <a:ext cx="317673" cy="3886"/>
            </a:xfrm>
            <a:custGeom>
              <a:rect b="b" l="l" r="r" t="t"/>
              <a:pathLst>
                <a:path extrusionOk="0" h="3886" w="317673">
                  <a:moveTo>
                    <a:pt x="317673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1" name="Google Shape;2331;p93"/>
            <p:cNvSpPr/>
            <p:nvPr/>
          </p:nvSpPr>
          <p:spPr>
            <a:xfrm>
              <a:off x="6174530" y="2049469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2" name="Google Shape;2332;p93"/>
            <p:cNvSpPr/>
            <p:nvPr/>
          </p:nvSpPr>
          <p:spPr>
            <a:xfrm>
              <a:off x="6174530" y="245074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3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3" name="Google Shape;2333;p93"/>
            <p:cNvSpPr/>
            <p:nvPr/>
          </p:nvSpPr>
          <p:spPr>
            <a:xfrm>
              <a:off x="5813223" y="2407104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4" name="Google Shape;2334;p93"/>
            <p:cNvSpPr/>
            <p:nvPr/>
          </p:nvSpPr>
          <p:spPr>
            <a:xfrm>
              <a:off x="6214492" y="2407104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5" name="Google Shape;2335;p93"/>
            <p:cNvSpPr/>
            <p:nvPr/>
          </p:nvSpPr>
          <p:spPr>
            <a:xfrm>
              <a:off x="6174530" y="353006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6" name="Google Shape;2336;p93"/>
            <p:cNvSpPr/>
            <p:nvPr/>
          </p:nvSpPr>
          <p:spPr>
            <a:xfrm>
              <a:off x="6174530" y="754280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7" name="Google Shape;2337;p93"/>
            <p:cNvSpPr/>
            <p:nvPr/>
          </p:nvSpPr>
          <p:spPr>
            <a:xfrm>
              <a:off x="5813223" y="710646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8" name="Google Shape;2338;p93"/>
            <p:cNvSpPr/>
            <p:nvPr/>
          </p:nvSpPr>
          <p:spPr>
            <a:xfrm>
              <a:off x="6214492" y="710646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9" name="Google Shape;2339;p93"/>
            <p:cNvSpPr/>
            <p:nvPr/>
          </p:nvSpPr>
          <p:spPr>
            <a:xfrm>
              <a:off x="6174530" y="2897702"/>
              <a:ext cx="3886" cy="317673"/>
            </a:xfrm>
            <a:custGeom>
              <a:rect b="b" l="l" r="r" t="t"/>
              <a:pathLst>
                <a:path extrusionOk="0" h="317673" w="3886">
                  <a:moveTo>
                    <a:pt x="0" y="317674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0" name="Google Shape;2340;p93"/>
            <p:cNvSpPr/>
            <p:nvPr/>
          </p:nvSpPr>
          <p:spPr>
            <a:xfrm>
              <a:off x="6174530" y="3298971"/>
              <a:ext cx="3886" cy="317677"/>
            </a:xfrm>
            <a:custGeom>
              <a:rect b="b" l="l" r="r" t="t"/>
              <a:pathLst>
                <a:path extrusionOk="0" h="317677" w="3886">
                  <a:moveTo>
                    <a:pt x="0" y="317677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1" name="Google Shape;2341;p93"/>
            <p:cNvSpPr/>
            <p:nvPr/>
          </p:nvSpPr>
          <p:spPr>
            <a:xfrm>
              <a:off x="5813223" y="3255337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7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2" name="Google Shape;2342;p93"/>
            <p:cNvSpPr/>
            <p:nvPr/>
          </p:nvSpPr>
          <p:spPr>
            <a:xfrm>
              <a:off x="6214492" y="3255337"/>
              <a:ext cx="317677" cy="3886"/>
            </a:xfrm>
            <a:custGeom>
              <a:rect b="b" l="l" r="r" t="t"/>
              <a:pathLst>
                <a:path extrusionOk="0" h="3886" w="317677">
                  <a:moveTo>
                    <a:pt x="317678" y="0"/>
                  </a:moveTo>
                  <a:lnTo>
                    <a:pt x="0" y="0"/>
                  </a:lnTo>
                </a:path>
              </a:pathLst>
            </a:custGeom>
            <a:solidFill>
              <a:schemeClr val="accent2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3" name="Google Shape;2343;p93"/>
          <p:cNvGrpSpPr/>
          <p:nvPr/>
        </p:nvGrpSpPr>
        <p:grpSpPr>
          <a:xfrm>
            <a:off x="861549" y="2714818"/>
            <a:ext cx="7655528" cy="7615544"/>
            <a:chOff x="861550" y="4057964"/>
            <a:chExt cx="6246026" cy="6213403"/>
          </a:xfrm>
        </p:grpSpPr>
        <p:sp>
          <p:nvSpPr>
            <p:cNvPr id="2344" name="Google Shape;2344;p93"/>
            <p:cNvSpPr/>
            <p:nvPr/>
          </p:nvSpPr>
          <p:spPr>
            <a:xfrm rot="5400000">
              <a:off x="5409607" y="5185740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5" name="Google Shape;2345;p93"/>
            <p:cNvSpPr/>
            <p:nvPr/>
          </p:nvSpPr>
          <p:spPr>
            <a:xfrm rot="5400000">
              <a:off x="5409607" y="7442498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6" name="Google Shape;2346;p93"/>
            <p:cNvSpPr/>
            <p:nvPr/>
          </p:nvSpPr>
          <p:spPr>
            <a:xfrm rot="5400000">
              <a:off x="5404723" y="631412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7" name="Google Shape;2347;p93"/>
            <p:cNvSpPr/>
            <p:nvPr/>
          </p:nvSpPr>
          <p:spPr>
            <a:xfrm rot="5400000">
              <a:off x="5404723" y="40573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8" name="Google Shape;2348;p93"/>
            <p:cNvSpPr/>
            <p:nvPr/>
          </p:nvSpPr>
          <p:spPr>
            <a:xfrm rot="5400000">
              <a:off x="5404723" y="857087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9" name="Google Shape;2349;p93"/>
            <p:cNvSpPr/>
            <p:nvPr/>
          </p:nvSpPr>
          <p:spPr>
            <a:xfrm rot="5400000">
              <a:off x="5404723" y="574748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0" name="Google Shape;2350;p93"/>
            <p:cNvSpPr/>
            <p:nvPr/>
          </p:nvSpPr>
          <p:spPr>
            <a:xfrm rot="5400000">
              <a:off x="5404723" y="800424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1" name="Google Shape;2351;p93"/>
            <p:cNvSpPr/>
            <p:nvPr/>
          </p:nvSpPr>
          <p:spPr>
            <a:xfrm rot="5400000">
              <a:off x="5404723" y="688075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2" name="Google Shape;2352;p93"/>
            <p:cNvSpPr/>
            <p:nvPr/>
          </p:nvSpPr>
          <p:spPr>
            <a:xfrm rot="5400000">
              <a:off x="5404723" y="46240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3" name="Google Shape;2353;p93"/>
            <p:cNvSpPr/>
            <p:nvPr/>
          </p:nvSpPr>
          <p:spPr>
            <a:xfrm rot="5400000">
              <a:off x="5404723" y="9137509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4" name="Google Shape;2354;p93"/>
            <p:cNvSpPr/>
            <p:nvPr/>
          </p:nvSpPr>
          <p:spPr>
            <a:xfrm rot="5400000">
              <a:off x="5404723" y="970414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5" name="Google Shape;2355;p93"/>
            <p:cNvSpPr/>
            <p:nvPr/>
          </p:nvSpPr>
          <p:spPr>
            <a:xfrm rot="5400000">
              <a:off x="3706104" y="5185740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93"/>
            <p:cNvSpPr/>
            <p:nvPr/>
          </p:nvSpPr>
          <p:spPr>
            <a:xfrm rot="5400000">
              <a:off x="3706104" y="7442498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93"/>
            <p:cNvSpPr/>
            <p:nvPr/>
          </p:nvSpPr>
          <p:spPr>
            <a:xfrm rot="5400000">
              <a:off x="3701220" y="631412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93"/>
            <p:cNvSpPr/>
            <p:nvPr/>
          </p:nvSpPr>
          <p:spPr>
            <a:xfrm rot="5400000">
              <a:off x="3701220" y="40573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93"/>
            <p:cNvSpPr/>
            <p:nvPr/>
          </p:nvSpPr>
          <p:spPr>
            <a:xfrm rot="5400000">
              <a:off x="3701220" y="857087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93"/>
            <p:cNvSpPr/>
            <p:nvPr/>
          </p:nvSpPr>
          <p:spPr>
            <a:xfrm rot="5400000">
              <a:off x="3701220" y="574748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93"/>
            <p:cNvSpPr/>
            <p:nvPr/>
          </p:nvSpPr>
          <p:spPr>
            <a:xfrm rot="5400000">
              <a:off x="3701220" y="800424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93"/>
            <p:cNvSpPr/>
            <p:nvPr/>
          </p:nvSpPr>
          <p:spPr>
            <a:xfrm rot="5400000">
              <a:off x="3701220" y="688075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93"/>
            <p:cNvSpPr/>
            <p:nvPr/>
          </p:nvSpPr>
          <p:spPr>
            <a:xfrm rot="5400000">
              <a:off x="3701220" y="46240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93"/>
            <p:cNvSpPr/>
            <p:nvPr/>
          </p:nvSpPr>
          <p:spPr>
            <a:xfrm rot="5400000">
              <a:off x="3701220" y="9137509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93"/>
            <p:cNvSpPr/>
            <p:nvPr/>
          </p:nvSpPr>
          <p:spPr>
            <a:xfrm rot="5400000">
              <a:off x="3701220" y="970414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93"/>
            <p:cNvSpPr/>
            <p:nvPr/>
          </p:nvSpPr>
          <p:spPr>
            <a:xfrm rot="5400000">
              <a:off x="2002650" y="5185740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93"/>
            <p:cNvSpPr/>
            <p:nvPr/>
          </p:nvSpPr>
          <p:spPr>
            <a:xfrm rot="5400000">
              <a:off x="2002650" y="7442498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93"/>
            <p:cNvSpPr/>
            <p:nvPr/>
          </p:nvSpPr>
          <p:spPr>
            <a:xfrm rot="5400000">
              <a:off x="1997766" y="631412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93"/>
            <p:cNvSpPr/>
            <p:nvPr/>
          </p:nvSpPr>
          <p:spPr>
            <a:xfrm rot="5400000">
              <a:off x="1997766" y="40573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93"/>
            <p:cNvSpPr/>
            <p:nvPr/>
          </p:nvSpPr>
          <p:spPr>
            <a:xfrm rot="5400000">
              <a:off x="1997766" y="857087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93"/>
            <p:cNvSpPr/>
            <p:nvPr/>
          </p:nvSpPr>
          <p:spPr>
            <a:xfrm rot="5400000">
              <a:off x="1997766" y="574748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93"/>
            <p:cNvSpPr/>
            <p:nvPr/>
          </p:nvSpPr>
          <p:spPr>
            <a:xfrm rot="5400000">
              <a:off x="1997766" y="800424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3" name="Google Shape;2373;p93"/>
            <p:cNvSpPr/>
            <p:nvPr/>
          </p:nvSpPr>
          <p:spPr>
            <a:xfrm rot="5400000">
              <a:off x="1997766" y="688075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4" name="Google Shape;2374;p93"/>
            <p:cNvSpPr/>
            <p:nvPr/>
          </p:nvSpPr>
          <p:spPr>
            <a:xfrm rot="5400000">
              <a:off x="1997766" y="46240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93"/>
            <p:cNvSpPr/>
            <p:nvPr/>
          </p:nvSpPr>
          <p:spPr>
            <a:xfrm rot="5400000">
              <a:off x="1997766" y="9137509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93"/>
            <p:cNvSpPr/>
            <p:nvPr/>
          </p:nvSpPr>
          <p:spPr>
            <a:xfrm rot="5400000">
              <a:off x="1997766" y="970414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93"/>
            <p:cNvSpPr/>
            <p:nvPr/>
          </p:nvSpPr>
          <p:spPr>
            <a:xfrm rot="5400000">
              <a:off x="5977398" y="5185740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93"/>
            <p:cNvSpPr/>
            <p:nvPr/>
          </p:nvSpPr>
          <p:spPr>
            <a:xfrm rot="5400000">
              <a:off x="5977398" y="7442498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93"/>
            <p:cNvSpPr/>
            <p:nvPr/>
          </p:nvSpPr>
          <p:spPr>
            <a:xfrm rot="5400000">
              <a:off x="5972514" y="631412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93"/>
            <p:cNvSpPr/>
            <p:nvPr/>
          </p:nvSpPr>
          <p:spPr>
            <a:xfrm rot="5400000">
              <a:off x="5972514" y="40573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93"/>
            <p:cNvSpPr/>
            <p:nvPr/>
          </p:nvSpPr>
          <p:spPr>
            <a:xfrm rot="5400000">
              <a:off x="5972514" y="857087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93"/>
            <p:cNvSpPr/>
            <p:nvPr/>
          </p:nvSpPr>
          <p:spPr>
            <a:xfrm rot="5400000">
              <a:off x="5972514" y="574748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93"/>
            <p:cNvSpPr/>
            <p:nvPr/>
          </p:nvSpPr>
          <p:spPr>
            <a:xfrm rot="5400000">
              <a:off x="5972514" y="800424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93"/>
            <p:cNvSpPr/>
            <p:nvPr/>
          </p:nvSpPr>
          <p:spPr>
            <a:xfrm rot="5400000">
              <a:off x="5972514" y="688075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93"/>
            <p:cNvSpPr/>
            <p:nvPr/>
          </p:nvSpPr>
          <p:spPr>
            <a:xfrm rot="5400000">
              <a:off x="5972514" y="46240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93"/>
            <p:cNvSpPr/>
            <p:nvPr/>
          </p:nvSpPr>
          <p:spPr>
            <a:xfrm rot="5400000">
              <a:off x="5972514" y="9137509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93"/>
            <p:cNvSpPr/>
            <p:nvPr/>
          </p:nvSpPr>
          <p:spPr>
            <a:xfrm rot="5400000">
              <a:off x="5972514" y="970414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93"/>
            <p:cNvSpPr/>
            <p:nvPr/>
          </p:nvSpPr>
          <p:spPr>
            <a:xfrm rot="5400000">
              <a:off x="4273956" y="5185740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93"/>
            <p:cNvSpPr/>
            <p:nvPr/>
          </p:nvSpPr>
          <p:spPr>
            <a:xfrm rot="5400000">
              <a:off x="4273956" y="7442498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93"/>
            <p:cNvSpPr/>
            <p:nvPr/>
          </p:nvSpPr>
          <p:spPr>
            <a:xfrm rot="5400000">
              <a:off x="4269072" y="631412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93"/>
            <p:cNvSpPr/>
            <p:nvPr/>
          </p:nvSpPr>
          <p:spPr>
            <a:xfrm rot="5400000">
              <a:off x="4269072" y="40573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2" name="Google Shape;2392;p93"/>
            <p:cNvSpPr/>
            <p:nvPr/>
          </p:nvSpPr>
          <p:spPr>
            <a:xfrm rot="5400000">
              <a:off x="4269072" y="857087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3" name="Google Shape;2393;p93"/>
            <p:cNvSpPr/>
            <p:nvPr/>
          </p:nvSpPr>
          <p:spPr>
            <a:xfrm rot="5400000">
              <a:off x="4269072" y="574748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4" name="Google Shape;2394;p93"/>
            <p:cNvSpPr/>
            <p:nvPr/>
          </p:nvSpPr>
          <p:spPr>
            <a:xfrm rot="5400000">
              <a:off x="4269072" y="800424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5" name="Google Shape;2395;p93"/>
            <p:cNvSpPr/>
            <p:nvPr/>
          </p:nvSpPr>
          <p:spPr>
            <a:xfrm rot="5400000">
              <a:off x="4269072" y="688075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6" name="Google Shape;2396;p93"/>
            <p:cNvSpPr/>
            <p:nvPr/>
          </p:nvSpPr>
          <p:spPr>
            <a:xfrm rot="5400000">
              <a:off x="4269072" y="46240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7" name="Google Shape;2397;p93"/>
            <p:cNvSpPr/>
            <p:nvPr/>
          </p:nvSpPr>
          <p:spPr>
            <a:xfrm rot="5400000">
              <a:off x="4269072" y="9137509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8" name="Google Shape;2398;p93"/>
            <p:cNvSpPr/>
            <p:nvPr/>
          </p:nvSpPr>
          <p:spPr>
            <a:xfrm rot="5400000">
              <a:off x="4269072" y="970414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9" name="Google Shape;2399;p93"/>
            <p:cNvSpPr/>
            <p:nvPr/>
          </p:nvSpPr>
          <p:spPr>
            <a:xfrm rot="5400000">
              <a:off x="2570490" y="5185740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0" name="Google Shape;2400;p93"/>
            <p:cNvSpPr/>
            <p:nvPr/>
          </p:nvSpPr>
          <p:spPr>
            <a:xfrm rot="5400000">
              <a:off x="2570490" y="7442498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93"/>
            <p:cNvSpPr/>
            <p:nvPr/>
          </p:nvSpPr>
          <p:spPr>
            <a:xfrm rot="5400000">
              <a:off x="2565606" y="631412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93"/>
            <p:cNvSpPr/>
            <p:nvPr/>
          </p:nvSpPr>
          <p:spPr>
            <a:xfrm rot="5400000">
              <a:off x="2565606" y="40573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93"/>
            <p:cNvSpPr/>
            <p:nvPr/>
          </p:nvSpPr>
          <p:spPr>
            <a:xfrm rot="5400000">
              <a:off x="2565606" y="857087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93"/>
            <p:cNvSpPr/>
            <p:nvPr/>
          </p:nvSpPr>
          <p:spPr>
            <a:xfrm rot="5400000">
              <a:off x="2565606" y="574748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93"/>
            <p:cNvSpPr/>
            <p:nvPr/>
          </p:nvSpPr>
          <p:spPr>
            <a:xfrm rot="5400000">
              <a:off x="2565606" y="800424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93"/>
            <p:cNvSpPr/>
            <p:nvPr/>
          </p:nvSpPr>
          <p:spPr>
            <a:xfrm rot="5400000">
              <a:off x="2565606" y="688075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93"/>
            <p:cNvSpPr/>
            <p:nvPr/>
          </p:nvSpPr>
          <p:spPr>
            <a:xfrm rot="5400000">
              <a:off x="2565606" y="46240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93"/>
            <p:cNvSpPr/>
            <p:nvPr/>
          </p:nvSpPr>
          <p:spPr>
            <a:xfrm rot="5400000">
              <a:off x="2565606" y="9137509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93"/>
            <p:cNvSpPr/>
            <p:nvPr/>
          </p:nvSpPr>
          <p:spPr>
            <a:xfrm rot="5400000">
              <a:off x="2565606" y="970414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93"/>
            <p:cNvSpPr/>
            <p:nvPr/>
          </p:nvSpPr>
          <p:spPr>
            <a:xfrm rot="5400000">
              <a:off x="867030" y="5185740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93"/>
            <p:cNvSpPr/>
            <p:nvPr/>
          </p:nvSpPr>
          <p:spPr>
            <a:xfrm rot="5400000">
              <a:off x="867030" y="7442498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93"/>
            <p:cNvSpPr/>
            <p:nvPr/>
          </p:nvSpPr>
          <p:spPr>
            <a:xfrm rot="5400000">
              <a:off x="862146" y="631412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93"/>
            <p:cNvSpPr/>
            <p:nvPr/>
          </p:nvSpPr>
          <p:spPr>
            <a:xfrm rot="5400000">
              <a:off x="862146" y="40573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93"/>
            <p:cNvSpPr/>
            <p:nvPr/>
          </p:nvSpPr>
          <p:spPr>
            <a:xfrm rot="5400000">
              <a:off x="862146" y="857087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93"/>
            <p:cNvSpPr/>
            <p:nvPr/>
          </p:nvSpPr>
          <p:spPr>
            <a:xfrm rot="5400000">
              <a:off x="862146" y="574748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93"/>
            <p:cNvSpPr/>
            <p:nvPr/>
          </p:nvSpPr>
          <p:spPr>
            <a:xfrm rot="5400000">
              <a:off x="862146" y="800424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93"/>
            <p:cNvSpPr/>
            <p:nvPr/>
          </p:nvSpPr>
          <p:spPr>
            <a:xfrm rot="5400000">
              <a:off x="862146" y="688075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8" name="Google Shape;2418;p93"/>
            <p:cNvSpPr/>
            <p:nvPr/>
          </p:nvSpPr>
          <p:spPr>
            <a:xfrm rot="5400000">
              <a:off x="862146" y="46240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9" name="Google Shape;2419;p93"/>
            <p:cNvSpPr/>
            <p:nvPr/>
          </p:nvSpPr>
          <p:spPr>
            <a:xfrm rot="5400000">
              <a:off x="862146" y="9137509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93"/>
            <p:cNvSpPr/>
            <p:nvPr/>
          </p:nvSpPr>
          <p:spPr>
            <a:xfrm rot="5400000">
              <a:off x="862146" y="970414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93"/>
            <p:cNvSpPr/>
            <p:nvPr/>
          </p:nvSpPr>
          <p:spPr>
            <a:xfrm rot="5400000">
              <a:off x="6545233" y="5185740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93"/>
            <p:cNvSpPr/>
            <p:nvPr/>
          </p:nvSpPr>
          <p:spPr>
            <a:xfrm rot="5400000">
              <a:off x="6545233" y="7442498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93"/>
            <p:cNvSpPr/>
            <p:nvPr/>
          </p:nvSpPr>
          <p:spPr>
            <a:xfrm rot="5400000">
              <a:off x="6540349" y="631412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93"/>
            <p:cNvSpPr/>
            <p:nvPr/>
          </p:nvSpPr>
          <p:spPr>
            <a:xfrm rot="5400000">
              <a:off x="6540349" y="40573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93"/>
            <p:cNvSpPr/>
            <p:nvPr/>
          </p:nvSpPr>
          <p:spPr>
            <a:xfrm rot="5400000">
              <a:off x="6540349" y="857087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93"/>
            <p:cNvSpPr/>
            <p:nvPr/>
          </p:nvSpPr>
          <p:spPr>
            <a:xfrm rot="5400000">
              <a:off x="6540349" y="574748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93"/>
            <p:cNvSpPr/>
            <p:nvPr/>
          </p:nvSpPr>
          <p:spPr>
            <a:xfrm rot="5400000">
              <a:off x="6540349" y="800424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93"/>
            <p:cNvSpPr/>
            <p:nvPr/>
          </p:nvSpPr>
          <p:spPr>
            <a:xfrm rot="5400000">
              <a:off x="6540349" y="688075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93"/>
            <p:cNvSpPr/>
            <p:nvPr/>
          </p:nvSpPr>
          <p:spPr>
            <a:xfrm rot="5400000">
              <a:off x="6540349" y="46240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93"/>
            <p:cNvSpPr/>
            <p:nvPr/>
          </p:nvSpPr>
          <p:spPr>
            <a:xfrm rot="5400000">
              <a:off x="6540349" y="9137509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93"/>
            <p:cNvSpPr/>
            <p:nvPr/>
          </p:nvSpPr>
          <p:spPr>
            <a:xfrm rot="5400000">
              <a:off x="6540349" y="970414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93"/>
            <p:cNvSpPr/>
            <p:nvPr/>
          </p:nvSpPr>
          <p:spPr>
            <a:xfrm rot="5400000">
              <a:off x="4841779" y="5185740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93"/>
            <p:cNvSpPr/>
            <p:nvPr/>
          </p:nvSpPr>
          <p:spPr>
            <a:xfrm rot="5400000">
              <a:off x="4841779" y="7442498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93"/>
            <p:cNvSpPr/>
            <p:nvPr/>
          </p:nvSpPr>
          <p:spPr>
            <a:xfrm rot="5400000">
              <a:off x="4836895" y="631412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93"/>
            <p:cNvSpPr/>
            <p:nvPr/>
          </p:nvSpPr>
          <p:spPr>
            <a:xfrm rot="5400000">
              <a:off x="4836895" y="40573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93"/>
            <p:cNvSpPr/>
            <p:nvPr/>
          </p:nvSpPr>
          <p:spPr>
            <a:xfrm rot="5400000">
              <a:off x="4836895" y="857087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7" name="Google Shape;2437;p93"/>
            <p:cNvSpPr/>
            <p:nvPr/>
          </p:nvSpPr>
          <p:spPr>
            <a:xfrm rot="5400000">
              <a:off x="4836895" y="574748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8" name="Google Shape;2438;p93"/>
            <p:cNvSpPr/>
            <p:nvPr/>
          </p:nvSpPr>
          <p:spPr>
            <a:xfrm rot="5400000">
              <a:off x="4836895" y="800424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9" name="Google Shape;2439;p93"/>
            <p:cNvSpPr/>
            <p:nvPr/>
          </p:nvSpPr>
          <p:spPr>
            <a:xfrm rot="5400000">
              <a:off x="4836895" y="688075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0" name="Google Shape;2440;p93"/>
            <p:cNvSpPr/>
            <p:nvPr/>
          </p:nvSpPr>
          <p:spPr>
            <a:xfrm rot="5400000">
              <a:off x="4836895" y="46240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1" name="Google Shape;2441;p93"/>
            <p:cNvSpPr/>
            <p:nvPr/>
          </p:nvSpPr>
          <p:spPr>
            <a:xfrm rot="5400000">
              <a:off x="4836895" y="9137509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2" name="Google Shape;2442;p93"/>
            <p:cNvSpPr/>
            <p:nvPr/>
          </p:nvSpPr>
          <p:spPr>
            <a:xfrm rot="5400000">
              <a:off x="4836895" y="970414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3" name="Google Shape;2443;p93"/>
            <p:cNvSpPr/>
            <p:nvPr/>
          </p:nvSpPr>
          <p:spPr>
            <a:xfrm rot="5400000">
              <a:off x="3138324" y="5185740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4" name="Google Shape;2444;p93"/>
            <p:cNvSpPr/>
            <p:nvPr/>
          </p:nvSpPr>
          <p:spPr>
            <a:xfrm rot="5400000">
              <a:off x="3138324" y="7442498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5" name="Google Shape;2445;p93"/>
            <p:cNvSpPr/>
            <p:nvPr/>
          </p:nvSpPr>
          <p:spPr>
            <a:xfrm rot="5400000">
              <a:off x="3133440" y="631412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6" name="Google Shape;2446;p93"/>
            <p:cNvSpPr/>
            <p:nvPr/>
          </p:nvSpPr>
          <p:spPr>
            <a:xfrm rot="5400000">
              <a:off x="3133440" y="40573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7" name="Google Shape;2447;p93"/>
            <p:cNvSpPr/>
            <p:nvPr/>
          </p:nvSpPr>
          <p:spPr>
            <a:xfrm rot="5400000">
              <a:off x="3133440" y="857087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8" name="Google Shape;2448;p93"/>
            <p:cNvSpPr/>
            <p:nvPr/>
          </p:nvSpPr>
          <p:spPr>
            <a:xfrm rot="5400000">
              <a:off x="3133440" y="574748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9" name="Google Shape;2449;p93"/>
            <p:cNvSpPr/>
            <p:nvPr/>
          </p:nvSpPr>
          <p:spPr>
            <a:xfrm rot="5400000">
              <a:off x="3133440" y="800424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93"/>
            <p:cNvSpPr/>
            <p:nvPr/>
          </p:nvSpPr>
          <p:spPr>
            <a:xfrm rot="5400000">
              <a:off x="3133440" y="688075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93"/>
            <p:cNvSpPr/>
            <p:nvPr/>
          </p:nvSpPr>
          <p:spPr>
            <a:xfrm rot="5400000">
              <a:off x="3133440" y="46240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93"/>
            <p:cNvSpPr/>
            <p:nvPr/>
          </p:nvSpPr>
          <p:spPr>
            <a:xfrm rot="5400000">
              <a:off x="3133440" y="9137509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93"/>
            <p:cNvSpPr/>
            <p:nvPr/>
          </p:nvSpPr>
          <p:spPr>
            <a:xfrm rot="5400000">
              <a:off x="3133440" y="970414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93"/>
            <p:cNvSpPr/>
            <p:nvPr/>
          </p:nvSpPr>
          <p:spPr>
            <a:xfrm rot="5400000">
              <a:off x="1434840" y="5185740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93"/>
            <p:cNvSpPr/>
            <p:nvPr/>
          </p:nvSpPr>
          <p:spPr>
            <a:xfrm rot="5400000">
              <a:off x="1434840" y="7442498"/>
              <a:ext cx="556862" cy="567822"/>
            </a:xfrm>
            <a:custGeom>
              <a:rect b="b" l="l" r="r" t="t"/>
              <a:pathLst>
                <a:path extrusionOk="0" h="567822" w="556862">
                  <a:moveTo>
                    <a:pt x="0" y="0"/>
                  </a:moveTo>
                  <a:lnTo>
                    <a:pt x="556862" y="0"/>
                  </a:lnTo>
                  <a:lnTo>
                    <a:pt x="55686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93"/>
            <p:cNvSpPr/>
            <p:nvPr/>
          </p:nvSpPr>
          <p:spPr>
            <a:xfrm rot="5400000">
              <a:off x="1429956" y="631412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93"/>
            <p:cNvSpPr/>
            <p:nvPr/>
          </p:nvSpPr>
          <p:spPr>
            <a:xfrm rot="5400000">
              <a:off x="1429956" y="4057368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93"/>
            <p:cNvSpPr/>
            <p:nvPr/>
          </p:nvSpPr>
          <p:spPr>
            <a:xfrm rot="5400000">
              <a:off x="1429956" y="857087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93"/>
            <p:cNvSpPr/>
            <p:nvPr/>
          </p:nvSpPr>
          <p:spPr>
            <a:xfrm rot="5400000">
              <a:off x="1429956" y="5747487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93"/>
            <p:cNvSpPr/>
            <p:nvPr/>
          </p:nvSpPr>
          <p:spPr>
            <a:xfrm rot="5400000">
              <a:off x="1429956" y="8004245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93"/>
            <p:cNvSpPr/>
            <p:nvPr/>
          </p:nvSpPr>
          <p:spPr>
            <a:xfrm rot="5400000">
              <a:off x="1429956" y="6880751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93"/>
            <p:cNvSpPr/>
            <p:nvPr/>
          </p:nvSpPr>
          <p:spPr>
            <a:xfrm rot="5400000">
              <a:off x="1429956" y="462400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93"/>
            <p:cNvSpPr/>
            <p:nvPr/>
          </p:nvSpPr>
          <p:spPr>
            <a:xfrm rot="5400000">
              <a:off x="1429956" y="9137509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93"/>
            <p:cNvSpPr/>
            <p:nvPr/>
          </p:nvSpPr>
          <p:spPr>
            <a:xfrm rot="5400000">
              <a:off x="1429956" y="9704140"/>
              <a:ext cx="566631" cy="567822"/>
            </a:xfrm>
            <a:custGeom>
              <a:rect b="b" l="l" r="r" t="t"/>
              <a:pathLst>
                <a:path extrusionOk="0" h="567822" w="566631">
                  <a:moveTo>
                    <a:pt x="0" y="0"/>
                  </a:moveTo>
                  <a:lnTo>
                    <a:pt x="566632" y="0"/>
                  </a:lnTo>
                  <a:lnTo>
                    <a:pt x="566632" y="567822"/>
                  </a:lnTo>
                  <a:lnTo>
                    <a:pt x="0" y="567822"/>
                  </a:ln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65" name="Google Shape;2465;p93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Иллюстрации">
  <p:cSld name="1_Иллюстрации">
    <p:bg>
      <p:bgPr>
        <a:solidFill>
          <a:schemeClr val="dk1"/>
        </a:solidFill>
      </p:bgPr>
    </p:bg>
    <p:spTree>
      <p:nvGrpSpPr>
        <p:cNvPr id="2466" name="Shape 2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7" name="Google Shape;2467;p94"/>
          <p:cNvGrpSpPr/>
          <p:nvPr/>
        </p:nvGrpSpPr>
        <p:grpSpPr>
          <a:xfrm>
            <a:off x="14651153" y="3040304"/>
            <a:ext cx="4332367" cy="2366573"/>
            <a:chOff x="14651153" y="3040304"/>
            <a:chExt cx="4332367" cy="2366573"/>
          </a:xfrm>
        </p:grpSpPr>
        <p:sp>
          <p:nvSpPr>
            <p:cNvPr id="2468" name="Google Shape;2468;p94"/>
            <p:cNvSpPr/>
            <p:nvPr/>
          </p:nvSpPr>
          <p:spPr>
            <a:xfrm>
              <a:off x="17213842" y="3245208"/>
              <a:ext cx="900184" cy="592592"/>
            </a:xfrm>
            <a:custGeom>
              <a:rect b="b" l="l" r="r" t="t"/>
              <a:pathLst>
                <a:path extrusionOk="0" h="592592" w="900184">
                  <a:moveTo>
                    <a:pt x="171489" y="0"/>
                  </a:moveTo>
                  <a:lnTo>
                    <a:pt x="728709" y="0"/>
                  </a:lnTo>
                  <a:cubicBezTo>
                    <a:pt x="823345" y="0"/>
                    <a:pt x="900184" y="76635"/>
                    <a:pt x="900184" y="171025"/>
                  </a:cubicBezTo>
                  <a:lnTo>
                    <a:pt x="900184" y="502149"/>
                  </a:lnTo>
                  <a:cubicBezTo>
                    <a:pt x="900184" y="552076"/>
                    <a:pt x="859560" y="592593"/>
                    <a:pt x="809494" y="592593"/>
                  </a:cubicBezTo>
                  <a:lnTo>
                    <a:pt x="90691" y="592593"/>
                  </a:lnTo>
                  <a:cubicBezTo>
                    <a:pt x="40625" y="592593"/>
                    <a:pt x="0" y="552076"/>
                    <a:pt x="0" y="502149"/>
                  </a:cubicBezTo>
                  <a:lnTo>
                    <a:pt x="0" y="171025"/>
                  </a:lnTo>
                  <a:cubicBezTo>
                    <a:pt x="0" y="76635"/>
                    <a:pt x="76839" y="0"/>
                    <a:pt x="171489" y="0"/>
                  </a:cubicBezTo>
                  <a:close/>
                </a:path>
              </a:pathLst>
            </a:custGeom>
            <a:noFill/>
            <a:ln cap="flat" cmpd="sng" w="1690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p94"/>
            <p:cNvSpPr/>
            <p:nvPr/>
          </p:nvSpPr>
          <p:spPr>
            <a:xfrm>
              <a:off x="16344404" y="3560397"/>
              <a:ext cx="2639045" cy="1846480"/>
            </a:xfrm>
            <a:custGeom>
              <a:rect b="b" l="l" r="r" t="t"/>
              <a:pathLst>
                <a:path extrusionOk="0" h="1846480" w="2639045">
                  <a:moveTo>
                    <a:pt x="112729" y="0"/>
                  </a:moveTo>
                  <a:lnTo>
                    <a:pt x="2639046" y="0"/>
                  </a:lnTo>
                  <a:lnTo>
                    <a:pt x="2639046" y="1734055"/>
                  </a:lnTo>
                  <a:cubicBezTo>
                    <a:pt x="2639046" y="1796170"/>
                    <a:pt x="2588599" y="1846481"/>
                    <a:pt x="2526317" y="1846481"/>
                  </a:cubicBezTo>
                  <a:lnTo>
                    <a:pt x="0" y="1846481"/>
                  </a:lnTo>
                  <a:lnTo>
                    <a:pt x="0" y="112426"/>
                  </a:lnTo>
                  <a:cubicBezTo>
                    <a:pt x="0" y="50311"/>
                    <a:pt x="50446" y="0"/>
                    <a:pt x="112729" y="0"/>
                  </a:cubicBezTo>
                  <a:close/>
                </a:path>
              </a:pathLst>
            </a:custGeom>
            <a:solidFill>
              <a:srgbClr val="828D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94"/>
            <p:cNvSpPr/>
            <p:nvPr/>
          </p:nvSpPr>
          <p:spPr>
            <a:xfrm>
              <a:off x="16344616" y="3560397"/>
              <a:ext cx="2638904" cy="1097667"/>
            </a:xfrm>
            <a:custGeom>
              <a:rect b="b" l="l" r="r" t="t"/>
              <a:pathLst>
                <a:path extrusionOk="0" h="1097667" w="2638904">
                  <a:moveTo>
                    <a:pt x="112800" y="0"/>
                  </a:moveTo>
                  <a:lnTo>
                    <a:pt x="2638905" y="0"/>
                  </a:lnTo>
                  <a:lnTo>
                    <a:pt x="2638849" y="985242"/>
                  </a:lnTo>
                  <a:cubicBezTo>
                    <a:pt x="2638849" y="1047357"/>
                    <a:pt x="2588402" y="1097668"/>
                    <a:pt x="2526119" y="1097668"/>
                  </a:cubicBezTo>
                  <a:lnTo>
                    <a:pt x="0" y="1097668"/>
                  </a:lnTo>
                  <a:lnTo>
                    <a:pt x="70" y="112426"/>
                  </a:lnTo>
                  <a:cubicBezTo>
                    <a:pt x="70" y="50311"/>
                    <a:pt x="50517" y="0"/>
                    <a:pt x="11280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94"/>
            <p:cNvSpPr/>
            <p:nvPr/>
          </p:nvSpPr>
          <p:spPr>
            <a:xfrm>
              <a:off x="14651153" y="3170173"/>
              <a:ext cx="1421813" cy="1417991"/>
            </a:xfrm>
            <a:custGeom>
              <a:rect b="b" l="l" r="r" t="t"/>
              <a:pathLst>
                <a:path extrusionOk="0" h="1417991" w="1421813">
                  <a:moveTo>
                    <a:pt x="710907" y="708995"/>
                  </a:moveTo>
                  <a:lnTo>
                    <a:pt x="1421814" y="708995"/>
                  </a:lnTo>
                  <a:cubicBezTo>
                    <a:pt x="1421814" y="1097820"/>
                    <a:pt x="1100939" y="1417991"/>
                    <a:pt x="710907" y="1417991"/>
                  </a:cubicBezTo>
                  <a:cubicBezTo>
                    <a:pt x="320876" y="1417991"/>
                    <a:pt x="0" y="1097820"/>
                    <a:pt x="0" y="708995"/>
                  </a:cubicBezTo>
                  <a:cubicBezTo>
                    <a:pt x="0" y="320171"/>
                    <a:pt x="319607" y="1265"/>
                    <a:pt x="708686" y="0"/>
                  </a:cubicBezTo>
                  <a:lnTo>
                    <a:pt x="710907" y="708838"/>
                  </a:lnTo>
                  <a:lnTo>
                    <a:pt x="710907" y="708995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94"/>
            <p:cNvSpPr/>
            <p:nvPr/>
          </p:nvSpPr>
          <p:spPr>
            <a:xfrm>
              <a:off x="15486411" y="3040304"/>
              <a:ext cx="711543" cy="711842"/>
            </a:xfrm>
            <a:custGeom>
              <a:rect b="b" l="l" r="r" t="t"/>
              <a:pathLst>
                <a:path extrusionOk="0" h="711842" w="711543">
                  <a:moveTo>
                    <a:pt x="634" y="708995"/>
                  </a:moveTo>
                  <a:lnTo>
                    <a:pt x="0" y="0"/>
                  </a:lnTo>
                  <a:cubicBezTo>
                    <a:pt x="0" y="0"/>
                    <a:pt x="475" y="0"/>
                    <a:pt x="634" y="0"/>
                  </a:cubicBezTo>
                  <a:cubicBezTo>
                    <a:pt x="390506" y="0"/>
                    <a:pt x="711544" y="320013"/>
                    <a:pt x="711544" y="708995"/>
                  </a:cubicBezTo>
                  <a:cubicBezTo>
                    <a:pt x="711544" y="709945"/>
                    <a:pt x="711544" y="710894"/>
                    <a:pt x="711544" y="711843"/>
                  </a:cubicBezTo>
                  <a:lnTo>
                    <a:pt x="792" y="708995"/>
                  </a:lnTo>
                  <a:lnTo>
                    <a:pt x="634" y="70899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94"/>
            <p:cNvSpPr/>
            <p:nvPr/>
          </p:nvSpPr>
          <p:spPr>
            <a:xfrm>
              <a:off x="15971234" y="4436765"/>
              <a:ext cx="970606" cy="442581"/>
            </a:xfrm>
            <a:custGeom>
              <a:rect b="b" l="l" r="r" t="t"/>
              <a:pathLst>
                <a:path extrusionOk="0" h="442581" w="970606">
                  <a:moveTo>
                    <a:pt x="221817" y="0"/>
                  </a:moveTo>
                  <a:lnTo>
                    <a:pt x="748798" y="0"/>
                  </a:lnTo>
                  <a:cubicBezTo>
                    <a:pt x="871292" y="0"/>
                    <a:pt x="970606" y="99036"/>
                    <a:pt x="970606" y="221215"/>
                  </a:cubicBezTo>
                  <a:lnTo>
                    <a:pt x="970606" y="221369"/>
                  </a:lnTo>
                  <a:cubicBezTo>
                    <a:pt x="970606" y="343548"/>
                    <a:pt x="871292" y="442582"/>
                    <a:pt x="748798" y="442582"/>
                  </a:cubicBezTo>
                  <a:lnTo>
                    <a:pt x="221817" y="442582"/>
                  </a:lnTo>
                  <a:cubicBezTo>
                    <a:pt x="99309" y="442582"/>
                    <a:pt x="0" y="343548"/>
                    <a:pt x="0" y="221369"/>
                  </a:cubicBezTo>
                  <a:lnTo>
                    <a:pt x="0" y="221215"/>
                  </a:lnTo>
                  <a:cubicBezTo>
                    <a:pt x="0" y="99036"/>
                    <a:pt x="99309" y="0"/>
                    <a:pt x="221817" y="0"/>
                  </a:cubicBezTo>
                  <a:close/>
                </a:path>
              </a:pathLst>
            </a:custGeom>
            <a:noFill/>
            <a:ln cap="flat" cmpd="sng" w="2815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4" name="Google Shape;2474;p94"/>
          <p:cNvSpPr/>
          <p:nvPr/>
        </p:nvSpPr>
        <p:spPr>
          <a:xfrm>
            <a:off x="13687311" y="6377790"/>
            <a:ext cx="5334024" cy="3956051"/>
          </a:xfrm>
          <a:prstGeom prst="rect">
            <a:avLst/>
          </a:prstGeom>
          <a:noFill/>
          <a:ln cap="flat" cmpd="sng" w="254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5" name="Google Shape;2475;p94"/>
          <p:cNvSpPr txBox="1"/>
          <p:nvPr/>
        </p:nvSpPr>
        <p:spPr>
          <a:xfrm>
            <a:off x="14188180" y="7218945"/>
            <a:ext cx="4282700" cy="2256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Стоп-лист сочетаний: </a:t>
            </a:r>
            <a:endParaRPr/>
          </a:p>
          <a:p>
            <a:pPr indent="-372026" lvl="0" marL="372026" marR="0" rtl="0" algn="l">
              <a:lnSpc>
                <a:spcPct val="141666"/>
              </a:lnSpc>
              <a:spcBef>
                <a:spcPts val="120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Noto Sans Symbols"/>
              <a:buChar char="▪"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желтый + синий </a:t>
            </a:r>
            <a:endParaRPr/>
          </a:p>
          <a:p>
            <a:pPr indent="-372026" lvl="0" marL="372026" marR="0" rtl="0" algn="l">
              <a:lnSpc>
                <a:spcPct val="141666"/>
              </a:lnSpc>
              <a:spcBef>
                <a:spcPts val="120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Noto Sans Symbols"/>
              <a:buChar char="▪"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желтый + красный</a:t>
            </a:r>
            <a:endParaRPr/>
          </a:p>
          <a:p>
            <a:pPr indent="-372026" lvl="0" marL="372026" marR="0" rtl="0" algn="l">
              <a:lnSpc>
                <a:spcPct val="141666"/>
              </a:lnSpc>
              <a:spcBef>
                <a:spcPts val="120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Noto Sans Symbols"/>
              <a:buChar char="▪"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красный + зеленый</a:t>
            </a:r>
            <a:endParaRPr sz="240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94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77" name="Google Shape;2477;p94"/>
          <p:cNvGrpSpPr/>
          <p:nvPr/>
        </p:nvGrpSpPr>
        <p:grpSpPr>
          <a:xfrm>
            <a:off x="7853978" y="7171691"/>
            <a:ext cx="4170302" cy="2371641"/>
            <a:chOff x="7853978" y="7171691"/>
            <a:chExt cx="4170302" cy="2371641"/>
          </a:xfrm>
        </p:grpSpPr>
        <p:sp>
          <p:nvSpPr>
            <p:cNvPr id="2478" name="Google Shape;2478;p94"/>
            <p:cNvSpPr/>
            <p:nvPr/>
          </p:nvSpPr>
          <p:spPr>
            <a:xfrm>
              <a:off x="7983946" y="8527065"/>
              <a:ext cx="868224" cy="458542"/>
            </a:xfrm>
            <a:custGeom>
              <a:rect b="b" l="l" r="r" t="t"/>
              <a:pathLst>
                <a:path extrusionOk="0" h="458542" w="868224">
                  <a:moveTo>
                    <a:pt x="0" y="458543"/>
                  </a:moveTo>
                  <a:lnTo>
                    <a:pt x="0" y="433872"/>
                  </a:lnTo>
                  <a:cubicBezTo>
                    <a:pt x="0" y="194318"/>
                    <a:pt x="194276" y="0"/>
                    <a:pt x="434112" y="0"/>
                  </a:cubicBezTo>
                  <a:cubicBezTo>
                    <a:pt x="673797" y="0"/>
                    <a:pt x="868225" y="194163"/>
                    <a:pt x="868225" y="433872"/>
                  </a:cubicBezTo>
                  <a:lnTo>
                    <a:pt x="868225" y="458543"/>
                  </a:lnTo>
                </a:path>
              </a:pathLst>
            </a:custGeom>
            <a:noFill/>
            <a:ln cap="flat" cmpd="sng" w="2815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9" name="Google Shape;2479;p94"/>
            <p:cNvSpPr/>
            <p:nvPr/>
          </p:nvSpPr>
          <p:spPr>
            <a:xfrm>
              <a:off x="8852502" y="8985608"/>
              <a:ext cx="868220" cy="458534"/>
            </a:xfrm>
            <a:custGeom>
              <a:rect b="b" l="l" r="r" t="t"/>
              <a:pathLst>
                <a:path extrusionOk="0" h="458534" w="868220">
                  <a:moveTo>
                    <a:pt x="0" y="0"/>
                  </a:moveTo>
                  <a:lnTo>
                    <a:pt x="0" y="24671"/>
                  </a:lnTo>
                  <a:cubicBezTo>
                    <a:pt x="0" y="264224"/>
                    <a:pt x="194276" y="458534"/>
                    <a:pt x="434115" y="458534"/>
                  </a:cubicBezTo>
                  <a:cubicBezTo>
                    <a:pt x="673802" y="458534"/>
                    <a:pt x="868220" y="264365"/>
                    <a:pt x="868220" y="24671"/>
                  </a:cubicBezTo>
                  <a:lnTo>
                    <a:pt x="868220" y="0"/>
                  </a:lnTo>
                </a:path>
              </a:pathLst>
            </a:custGeom>
            <a:noFill/>
            <a:ln cap="flat" cmpd="sng" w="28150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0" name="Google Shape;2480;p94"/>
            <p:cNvSpPr/>
            <p:nvPr/>
          </p:nvSpPr>
          <p:spPr>
            <a:xfrm>
              <a:off x="7853978" y="8855707"/>
              <a:ext cx="259949" cy="259802"/>
            </a:xfrm>
            <a:custGeom>
              <a:rect b="b" l="l" r="r" t="t"/>
              <a:pathLst>
                <a:path extrusionOk="0" h="259802" w="259949">
                  <a:moveTo>
                    <a:pt x="129975" y="259803"/>
                  </a:moveTo>
                  <a:cubicBezTo>
                    <a:pt x="201757" y="259803"/>
                    <a:pt x="259949" y="201647"/>
                    <a:pt x="259949" y="129901"/>
                  </a:cubicBezTo>
                  <a:cubicBezTo>
                    <a:pt x="259949" y="58156"/>
                    <a:pt x="201757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1" name="Google Shape;2481;p94"/>
            <p:cNvSpPr/>
            <p:nvPr/>
          </p:nvSpPr>
          <p:spPr>
            <a:xfrm>
              <a:off x="8722506" y="8855707"/>
              <a:ext cx="259950" cy="259802"/>
            </a:xfrm>
            <a:custGeom>
              <a:rect b="b" l="l" r="r" t="t"/>
              <a:pathLst>
                <a:path extrusionOk="0" h="259802" w="259950">
                  <a:moveTo>
                    <a:pt x="129975" y="259803"/>
                  </a:moveTo>
                  <a:cubicBezTo>
                    <a:pt x="201759" y="259803"/>
                    <a:pt x="259950" y="201647"/>
                    <a:pt x="259950" y="129901"/>
                  </a:cubicBezTo>
                  <a:cubicBezTo>
                    <a:pt x="259950" y="58156"/>
                    <a:pt x="201759" y="0"/>
                    <a:pt x="129975" y="0"/>
                  </a:cubicBezTo>
                  <a:cubicBezTo>
                    <a:pt x="58192" y="0"/>
                    <a:pt x="0" y="58156"/>
                    <a:pt x="0" y="129901"/>
                  </a:cubicBezTo>
                  <a:cubicBezTo>
                    <a:pt x="0" y="201647"/>
                    <a:pt x="58192" y="259803"/>
                    <a:pt x="129975" y="25980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2" name="Google Shape;2482;p94"/>
            <p:cNvSpPr/>
            <p:nvPr/>
          </p:nvSpPr>
          <p:spPr>
            <a:xfrm>
              <a:off x="9591199" y="8855707"/>
              <a:ext cx="259947" cy="259802"/>
            </a:xfrm>
            <a:custGeom>
              <a:rect b="b" l="l" r="r" t="t"/>
              <a:pathLst>
                <a:path extrusionOk="0" h="259802" w="259947">
                  <a:moveTo>
                    <a:pt x="129974" y="259803"/>
                  </a:moveTo>
                  <a:cubicBezTo>
                    <a:pt x="201759" y="259803"/>
                    <a:pt x="259947" y="201647"/>
                    <a:pt x="259947" y="129901"/>
                  </a:cubicBezTo>
                  <a:cubicBezTo>
                    <a:pt x="259947" y="58156"/>
                    <a:pt x="201759" y="0"/>
                    <a:pt x="129974" y="0"/>
                  </a:cubicBezTo>
                  <a:cubicBezTo>
                    <a:pt x="58189" y="0"/>
                    <a:pt x="0" y="58156"/>
                    <a:pt x="0" y="129901"/>
                  </a:cubicBezTo>
                  <a:cubicBezTo>
                    <a:pt x="0" y="201647"/>
                    <a:pt x="58189" y="259803"/>
                    <a:pt x="129974" y="25980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3" name="Google Shape;2483;p94"/>
            <p:cNvSpPr/>
            <p:nvPr/>
          </p:nvSpPr>
          <p:spPr>
            <a:xfrm>
              <a:off x="7853978" y="7171691"/>
              <a:ext cx="2516457" cy="1169742"/>
            </a:xfrm>
            <a:custGeom>
              <a:rect b="b" l="l" r="r" t="t"/>
              <a:pathLst>
                <a:path extrusionOk="0" h="1169742" w="2516457">
                  <a:moveTo>
                    <a:pt x="112714" y="3"/>
                  </a:moveTo>
                  <a:lnTo>
                    <a:pt x="2516458" y="0"/>
                  </a:lnTo>
                  <a:lnTo>
                    <a:pt x="2516458" y="1057089"/>
                  </a:lnTo>
                  <a:cubicBezTo>
                    <a:pt x="2516458" y="1119329"/>
                    <a:pt x="2466018" y="1169740"/>
                    <a:pt x="2403744" y="1169740"/>
                  </a:cubicBezTo>
                  <a:lnTo>
                    <a:pt x="0" y="1169743"/>
                  </a:lnTo>
                  <a:lnTo>
                    <a:pt x="0" y="112655"/>
                  </a:lnTo>
                  <a:cubicBezTo>
                    <a:pt x="0" y="50415"/>
                    <a:pt x="50440" y="3"/>
                    <a:pt x="112714" y="3"/>
                  </a:cubicBez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4" name="Google Shape;2484;p94"/>
            <p:cNvSpPr/>
            <p:nvPr/>
          </p:nvSpPr>
          <p:spPr>
            <a:xfrm>
              <a:off x="8042368" y="7328842"/>
              <a:ext cx="147655" cy="147573"/>
            </a:xfrm>
            <a:custGeom>
              <a:rect b="b" l="l" r="r" t="t"/>
              <a:pathLst>
                <a:path extrusionOk="0" h="147573" w="147655">
                  <a:moveTo>
                    <a:pt x="73828" y="147574"/>
                  </a:moveTo>
                  <a:cubicBezTo>
                    <a:pt x="114602" y="147574"/>
                    <a:pt x="147656" y="114539"/>
                    <a:pt x="147656" y="73787"/>
                  </a:cubicBezTo>
                  <a:cubicBezTo>
                    <a:pt x="147656" y="33035"/>
                    <a:pt x="114602" y="0"/>
                    <a:pt x="73828" y="0"/>
                  </a:cubicBezTo>
                  <a:cubicBezTo>
                    <a:pt x="33053" y="0"/>
                    <a:pt x="0" y="33035"/>
                    <a:pt x="0" y="73787"/>
                  </a:cubicBezTo>
                  <a:cubicBezTo>
                    <a:pt x="0" y="114539"/>
                    <a:pt x="33053" y="147574"/>
                    <a:pt x="73828" y="147574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5" name="Google Shape;2485;p94"/>
            <p:cNvSpPr/>
            <p:nvPr/>
          </p:nvSpPr>
          <p:spPr>
            <a:xfrm>
              <a:off x="10644698" y="7171691"/>
              <a:ext cx="710551" cy="170386"/>
            </a:xfrm>
            <a:custGeom>
              <a:rect b="b" l="l" r="r" t="t"/>
              <a:pathLst>
                <a:path extrusionOk="0" h="170386" w="710551">
                  <a:moveTo>
                    <a:pt x="66854" y="0"/>
                  </a:moveTo>
                  <a:lnTo>
                    <a:pt x="710551" y="0"/>
                  </a:lnTo>
                  <a:lnTo>
                    <a:pt x="710551" y="103572"/>
                  </a:lnTo>
                  <a:cubicBezTo>
                    <a:pt x="710551" y="140510"/>
                    <a:pt x="680668" y="170386"/>
                    <a:pt x="643698" y="170386"/>
                  </a:cubicBezTo>
                  <a:lnTo>
                    <a:pt x="0" y="170386"/>
                  </a:lnTo>
                  <a:lnTo>
                    <a:pt x="0" y="66814"/>
                  </a:lnTo>
                  <a:cubicBezTo>
                    <a:pt x="0" y="29876"/>
                    <a:pt x="29898" y="0"/>
                    <a:pt x="66854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6" name="Google Shape;2486;p94"/>
            <p:cNvSpPr/>
            <p:nvPr/>
          </p:nvSpPr>
          <p:spPr>
            <a:xfrm>
              <a:off x="9965996" y="7342077"/>
              <a:ext cx="2058284" cy="2201254"/>
            </a:xfrm>
            <a:custGeom>
              <a:rect b="b" l="l" r="r" t="t"/>
              <a:pathLst>
                <a:path extrusionOk="0" h="2201254" w="2058284">
                  <a:moveTo>
                    <a:pt x="2032599" y="1934369"/>
                  </a:moveTo>
                  <a:lnTo>
                    <a:pt x="1297223" y="715586"/>
                  </a:lnTo>
                  <a:lnTo>
                    <a:pt x="1297223" y="0"/>
                  </a:lnTo>
                  <a:lnTo>
                    <a:pt x="760956" y="0"/>
                  </a:lnTo>
                  <a:lnTo>
                    <a:pt x="760956" y="715586"/>
                  </a:lnTo>
                  <a:lnTo>
                    <a:pt x="25593" y="1934369"/>
                  </a:lnTo>
                  <a:cubicBezTo>
                    <a:pt x="-45247" y="2051696"/>
                    <a:pt x="39359" y="2201255"/>
                    <a:pt x="176504" y="2201255"/>
                  </a:cubicBezTo>
                  <a:lnTo>
                    <a:pt x="1881858" y="2201255"/>
                  </a:lnTo>
                  <a:cubicBezTo>
                    <a:pt x="2019003" y="2201255"/>
                    <a:pt x="2103426" y="2051696"/>
                    <a:pt x="2032768" y="1934369"/>
                  </a:cubicBezTo>
                  <a:lnTo>
                    <a:pt x="2032599" y="193436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7" name="Google Shape;2487;p94"/>
            <p:cNvSpPr/>
            <p:nvPr/>
          </p:nvSpPr>
          <p:spPr>
            <a:xfrm>
              <a:off x="9965827" y="8612999"/>
              <a:ext cx="2058296" cy="930333"/>
            </a:xfrm>
            <a:custGeom>
              <a:rect b="b" l="l" r="r" t="t"/>
              <a:pathLst>
                <a:path extrusionOk="0" h="930333" w="2058296">
                  <a:moveTo>
                    <a:pt x="2032783" y="663434"/>
                  </a:moveTo>
                  <a:lnTo>
                    <a:pt x="1632393" y="0"/>
                  </a:lnTo>
                  <a:lnTo>
                    <a:pt x="425983" y="0"/>
                  </a:lnTo>
                  <a:lnTo>
                    <a:pt x="25594" y="663434"/>
                  </a:lnTo>
                  <a:cubicBezTo>
                    <a:pt x="-45247" y="780774"/>
                    <a:pt x="39359" y="930333"/>
                    <a:pt x="176504" y="930333"/>
                  </a:cubicBezTo>
                  <a:lnTo>
                    <a:pt x="1881858" y="930333"/>
                  </a:lnTo>
                  <a:cubicBezTo>
                    <a:pt x="2019003" y="930333"/>
                    <a:pt x="2103440" y="780774"/>
                    <a:pt x="2032783" y="6634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88" name="Google Shape;248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2545" y="3038443"/>
            <a:ext cx="4467258" cy="23749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9" name="Google Shape;2489;p94"/>
          <p:cNvGrpSpPr/>
          <p:nvPr/>
        </p:nvGrpSpPr>
        <p:grpSpPr>
          <a:xfrm>
            <a:off x="840317" y="6729770"/>
            <a:ext cx="4398309" cy="3260308"/>
            <a:chOff x="840317" y="6729770"/>
            <a:chExt cx="4398309" cy="3260308"/>
          </a:xfrm>
        </p:grpSpPr>
        <p:sp>
          <p:nvSpPr>
            <p:cNvPr id="2490" name="Google Shape;2490;p94"/>
            <p:cNvSpPr/>
            <p:nvPr/>
          </p:nvSpPr>
          <p:spPr>
            <a:xfrm>
              <a:off x="3744400" y="8997127"/>
              <a:ext cx="1494226" cy="957028"/>
            </a:xfrm>
            <a:custGeom>
              <a:rect b="b" l="l" r="r" t="t"/>
              <a:pathLst>
                <a:path extrusionOk="0" h="957028" w="1494226">
                  <a:moveTo>
                    <a:pt x="0" y="956927"/>
                  </a:moveTo>
                  <a:cubicBezTo>
                    <a:pt x="2078" y="956927"/>
                    <a:pt x="1014007" y="957028"/>
                    <a:pt x="1016085" y="957028"/>
                  </a:cubicBezTo>
                  <a:cubicBezTo>
                    <a:pt x="1280167" y="957028"/>
                    <a:pt x="1494227" y="742806"/>
                    <a:pt x="1494227" y="478518"/>
                  </a:cubicBezTo>
                  <a:cubicBezTo>
                    <a:pt x="1494227" y="214223"/>
                    <a:pt x="1280167" y="0"/>
                    <a:pt x="1016085" y="0"/>
                  </a:cubicBezTo>
                  <a:cubicBezTo>
                    <a:pt x="1014109" y="0"/>
                    <a:pt x="1012142" y="0"/>
                    <a:pt x="1010174" y="51"/>
                  </a:cubicBezTo>
                </a:path>
              </a:pathLst>
            </a:custGeom>
            <a:noFill/>
            <a:ln cap="flat" cmpd="sng" w="169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1" name="Google Shape;2491;p94"/>
            <p:cNvSpPr/>
            <p:nvPr/>
          </p:nvSpPr>
          <p:spPr>
            <a:xfrm>
              <a:off x="840317" y="8632040"/>
              <a:ext cx="976368" cy="904040"/>
            </a:xfrm>
            <a:custGeom>
              <a:rect b="b" l="l" r="r" t="t"/>
              <a:pathLst>
                <a:path extrusionOk="0" h="904040" w="976368">
                  <a:moveTo>
                    <a:pt x="908529" y="0"/>
                  </a:moveTo>
                  <a:lnTo>
                    <a:pt x="254998" y="0"/>
                  </a:lnTo>
                  <a:lnTo>
                    <a:pt x="254998" y="184458"/>
                  </a:lnTo>
                  <a:lnTo>
                    <a:pt x="131725" y="184458"/>
                  </a:lnTo>
                  <a:cubicBezTo>
                    <a:pt x="59077" y="184458"/>
                    <a:pt x="0" y="243580"/>
                    <a:pt x="0" y="316284"/>
                  </a:cubicBezTo>
                  <a:lnTo>
                    <a:pt x="62668" y="588671"/>
                  </a:lnTo>
                  <a:cubicBezTo>
                    <a:pt x="78145" y="665374"/>
                    <a:pt x="121744" y="720497"/>
                    <a:pt x="194393" y="720497"/>
                  </a:cubicBezTo>
                  <a:lnTo>
                    <a:pt x="254998" y="720497"/>
                  </a:lnTo>
                  <a:lnTo>
                    <a:pt x="254998" y="904040"/>
                  </a:lnTo>
                  <a:lnTo>
                    <a:pt x="976369" y="904040"/>
                  </a:lnTo>
                  <a:lnTo>
                    <a:pt x="976369" y="67781"/>
                  </a:lnTo>
                  <a:cubicBezTo>
                    <a:pt x="976369" y="30349"/>
                    <a:pt x="945994" y="0"/>
                    <a:pt x="908529" y="0"/>
                  </a:cubicBezTo>
                  <a:close/>
                  <a:moveTo>
                    <a:pt x="254998" y="269676"/>
                  </a:moveTo>
                  <a:lnTo>
                    <a:pt x="254998" y="635271"/>
                  </a:lnTo>
                  <a:lnTo>
                    <a:pt x="206651" y="635271"/>
                  </a:lnTo>
                  <a:cubicBezTo>
                    <a:pt x="180997" y="635271"/>
                    <a:pt x="158069" y="616834"/>
                    <a:pt x="147823" y="588671"/>
                  </a:cubicBezTo>
                  <a:lnTo>
                    <a:pt x="85156" y="316284"/>
                  </a:lnTo>
                  <a:cubicBezTo>
                    <a:pt x="85156" y="290612"/>
                    <a:pt x="106018" y="269676"/>
                    <a:pt x="131725" y="269676"/>
                  </a:cubicBezTo>
                  <a:lnTo>
                    <a:pt x="254998" y="26967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2" name="Google Shape;2492;p94"/>
            <p:cNvSpPr/>
            <p:nvPr/>
          </p:nvSpPr>
          <p:spPr>
            <a:xfrm>
              <a:off x="4084862" y="7554896"/>
              <a:ext cx="817653" cy="1853874"/>
            </a:xfrm>
            <a:custGeom>
              <a:rect b="b" l="l" r="r" t="t"/>
              <a:pathLst>
                <a:path extrusionOk="0" h="1853874" w="817653">
                  <a:moveTo>
                    <a:pt x="58554" y="0"/>
                  </a:moveTo>
                  <a:lnTo>
                    <a:pt x="789102" y="0"/>
                  </a:lnTo>
                  <a:cubicBezTo>
                    <a:pt x="804866" y="0"/>
                    <a:pt x="817654" y="40533"/>
                    <a:pt x="817654" y="90496"/>
                  </a:cubicBezTo>
                  <a:lnTo>
                    <a:pt x="817654" y="1668256"/>
                  </a:lnTo>
                  <a:cubicBezTo>
                    <a:pt x="817654" y="1770673"/>
                    <a:pt x="791408" y="1853875"/>
                    <a:pt x="759100" y="1853875"/>
                  </a:cubicBezTo>
                  <a:lnTo>
                    <a:pt x="28543" y="1853875"/>
                  </a:lnTo>
                  <a:cubicBezTo>
                    <a:pt x="12788" y="1853875"/>
                    <a:pt x="0" y="1813342"/>
                    <a:pt x="0" y="1763379"/>
                  </a:cubicBezTo>
                  <a:lnTo>
                    <a:pt x="0" y="185619"/>
                  </a:lnTo>
                  <a:cubicBezTo>
                    <a:pt x="0" y="83193"/>
                    <a:pt x="26245" y="0"/>
                    <a:pt x="58554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3" name="Google Shape;2493;p94"/>
            <p:cNvSpPr/>
            <p:nvPr/>
          </p:nvSpPr>
          <p:spPr>
            <a:xfrm>
              <a:off x="2392976" y="7640012"/>
              <a:ext cx="2413148" cy="1731097"/>
            </a:xfrm>
            <a:custGeom>
              <a:rect b="b" l="l" r="r" t="t"/>
              <a:pathLst>
                <a:path extrusionOk="0" h="1731097" w="2413148">
                  <a:moveTo>
                    <a:pt x="102989" y="0"/>
                  </a:moveTo>
                  <a:lnTo>
                    <a:pt x="2413148" y="0"/>
                  </a:lnTo>
                  <a:lnTo>
                    <a:pt x="2413148" y="1628036"/>
                  </a:lnTo>
                  <a:cubicBezTo>
                    <a:pt x="2413148" y="1684922"/>
                    <a:pt x="2367001" y="1731098"/>
                    <a:pt x="2310159" y="1731098"/>
                  </a:cubicBezTo>
                  <a:lnTo>
                    <a:pt x="0" y="1731098"/>
                  </a:lnTo>
                  <a:lnTo>
                    <a:pt x="0" y="103061"/>
                  </a:lnTo>
                  <a:cubicBezTo>
                    <a:pt x="0" y="46176"/>
                    <a:pt x="46148" y="0"/>
                    <a:pt x="102989" y="0"/>
                  </a:cubicBezTo>
                  <a:close/>
                </a:path>
              </a:pathLst>
            </a:custGeom>
            <a:noFill/>
            <a:ln cap="flat" cmpd="sng" w="169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4" name="Google Shape;2494;p94"/>
            <p:cNvSpPr/>
            <p:nvPr/>
          </p:nvSpPr>
          <p:spPr>
            <a:xfrm>
              <a:off x="1645598" y="7033861"/>
              <a:ext cx="2293916" cy="1462549"/>
            </a:xfrm>
            <a:custGeom>
              <a:rect b="b" l="l" r="r" t="t"/>
              <a:pathLst>
                <a:path extrusionOk="0" h="1462549" w="2293916">
                  <a:moveTo>
                    <a:pt x="297236" y="0"/>
                  </a:moveTo>
                  <a:lnTo>
                    <a:pt x="2293917" y="0"/>
                  </a:lnTo>
                  <a:lnTo>
                    <a:pt x="2293917" y="1169506"/>
                  </a:lnTo>
                  <a:cubicBezTo>
                    <a:pt x="2293917" y="1331257"/>
                    <a:pt x="2160765" y="1462549"/>
                    <a:pt x="1996737" y="1462549"/>
                  </a:cubicBezTo>
                  <a:lnTo>
                    <a:pt x="0" y="1462549"/>
                  </a:lnTo>
                  <a:lnTo>
                    <a:pt x="0" y="293047"/>
                  </a:lnTo>
                  <a:cubicBezTo>
                    <a:pt x="0" y="131296"/>
                    <a:pt x="133149" y="0"/>
                    <a:pt x="297177" y="0"/>
                  </a:cubicBezTo>
                  <a:lnTo>
                    <a:pt x="297236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5" name="Google Shape;2495;p94"/>
            <p:cNvSpPr/>
            <p:nvPr/>
          </p:nvSpPr>
          <p:spPr>
            <a:xfrm>
              <a:off x="2503317" y="7740430"/>
              <a:ext cx="2195595" cy="1538929"/>
            </a:xfrm>
            <a:custGeom>
              <a:rect b="b" l="l" r="r" t="t"/>
              <a:pathLst>
                <a:path extrusionOk="0" h="1538929" w="2195595">
                  <a:moveTo>
                    <a:pt x="0" y="67222"/>
                  </a:moveTo>
                  <a:cubicBezTo>
                    <a:pt x="0" y="29790"/>
                    <a:pt x="30375" y="0"/>
                    <a:pt x="67840" y="0"/>
                  </a:cubicBezTo>
                  <a:lnTo>
                    <a:pt x="2195595" y="0"/>
                  </a:lnTo>
                  <a:lnTo>
                    <a:pt x="2195595" y="1471148"/>
                  </a:lnTo>
                  <a:cubicBezTo>
                    <a:pt x="2195595" y="1508589"/>
                    <a:pt x="2166382" y="1538930"/>
                    <a:pt x="2128909" y="1538930"/>
                  </a:cubicBezTo>
                  <a:cubicBezTo>
                    <a:pt x="1780807" y="1538930"/>
                    <a:pt x="181251" y="1538930"/>
                    <a:pt x="0" y="1538930"/>
                  </a:cubicBezTo>
                  <a:cubicBezTo>
                    <a:pt x="0" y="1409357"/>
                    <a:pt x="0" y="346853"/>
                    <a:pt x="0" y="6722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6" name="Google Shape;2496;p94"/>
            <p:cNvSpPr/>
            <p:nvPr/>
          </p:nvSpPr>
          <p:spPr>
            <a:xfrm>
              <a:off x="3860770" y="9085674"/>
              <a:ext cx="692455" cy="68121"/>
            </a:xfrm>
            <a:custGeom>
              <a:rect b="b" l="l" r="r" t="t"/>
              <a:pathLst>
                <a:path extrusionOk="0" h="68121" w="692455">
                  <a:moveTo>
                    <a:pt x="658365" y="0"/>
                  </a:moveTo>
                  <a:cubicBezTo>
                    <a:pt x="677192" y="0"/>
                    <a:pt x="692455" y="0"/>
                    <a:pt x="692455" y="0"/>
                  </a:cubicBezTo>
                  <a:lnTo>
                    <a:pt x="692455" y="68121"/>
                  </a:lnTo>
                  <a:cubicBezTo>
                    <a:pt x="692455" y="68121"/>
                    <a:pt x="677193" y="68121"/>
                    <a:pt x="658365" y="68121"/>
                  </a:cubicBezTo>
                  <a:lnTo>
                    <a:pt x="34090" y="68121"/>
                  </a:lnTo>
                  <a:cubicBezTo>
                    <a:pt x="15263" y="68121"/>
                    <a:pt x="0" y="68121"/>
                    <a:pt x="0" y="68121"/>
                  </a:cubicBezTo>
                  <a:lnTo>
                    <a:pt x="0" y="0"/>
                  </a:lnTo>
                  <a:cubicBezTo>
                    <a:pt x="0" y="0"/>
                    <a:pt x="15262" y="0"/>
                    <a:pt x="34090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7" name="Google Shape;2497;p94"/>
            <p:cNvSpPr/>
            <p:nvPr/>
          </p:nvSpPr>
          <p:spPr>
            <a:xfrm>
              <a:off x="1236524" y="9371109"/>
              <a:ext cx="2413087" cy="156650"/>
            </a:xfrm>
            <a:custGeom>
              <a:rect b="b" l="l" r="r" t="t"/>
              <a:pathLst>
                <a:path extrusionOk="0" h="156650" w="2413087">
                  <a:moveTo>
                    <a:pt x="65037" y="0"/>
                  </a:moveTo>
                  <a:lnTo>
                    <a:pt x="2413087" y="0"/>
                  </a:lnTo>
                  <a:lnTo>
                    <a:pt x="2413087" y="91505"/>
                  </a:lnTo>
                  <a:cubicBezTo>
                    <a:pt x="2413087" y="127463"/>
                    <a:pt x="2383925" y="156651"/>
                    <a:pt x="2348004" y="156651"/>
                  </a:cubicBezTo>
                  <a:lnTo>
                    <a:pt x="0" y="156651"/>
                  </a:lnTo>
                  <a:lnTo>
                    <a:pt x="0" y="65146"/>
                  </a:lnTo>
                  <a:cubicBezTo>
                    <a:pt x="0" y="29188"/>
                    <a:pt x="29165" y="0"/>
                    <a:pt x="65090" y="0"/>
                  </a:cubicBezTo>
                  <a:lnTo>
                    <a:pt x="65037" y="0"/>
                  </a:lnTo>
                  <a:close/>
                </a:path>
              </a:pathLst>
            </a:custGeom>
            <a:noFill/>
            <a:ln cap="flat" cmpd="sng" w="169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8" name="Google Shape;2498;p94"/>
            <p:cNvSpPr/>
            <p:nvPr/>
          </p:nvSpPr>
          <p:spPr>
            <a:xfrm>
              <a:off x="1236524" y="9371058"/>
              <a:ext cx="3569608" cy="156642"/>
            </a:xfrm>
            <a:custGeom>
              <a:rect b="b" l="l" r="r" t="t"/>
              <a:pathLst>
                <a:path extrusionOk="0" h="156642" w="3569608">
                  <a:moveTo>
                    <a:pt x="66208" y="51"/>
                  </a:moveTo>
                  <a:lnTo>
                    <a:pt x="3528523" y="51"/>
                  </a:lnTo>
                  <a:cubicBezTo>
                    <a:pt x="3551190" y="51"/>
                    <a:pt x="3569609" y="18479"/>
                    <a:pt x="3569609" y="41169"/>
                  </a:cubicBezTo>
                  <a:lnTo>
                    <a:pt x="3569609" y="156642"/>
                  </a:lnTo>
                  <a:lnTo>
                    <a:pt x="0" y="156642"/>
                  </a:lnTo>
                  <a:lnTo>
                    <a:pt x="0" y="66256"/>
                  </a:lnTo>
                  <a:cubicBezTo>
                    <a:pt x="0" y="29663"/>
                    <a:pt x="29644" y="0"/>
                    <a:pt x="66208" y="0"/>
                  </a:cubicBezTo>
                  <a:lnTo>
                    <a:pt x="66208" y="51"/>
                  </a:lnTo>
                  <a:close/>
                </a:path>
              </a:pathLst>
            </a:custGeom>
            <a:noFill/>
            <a:ln cap="flat" cmpd="sng" w="169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9" name="Google Shape;2499;p94"/>
            <p:cNvSpPr/>
            <p:nvPr/>
          </p:nvSpPr>
          <p:spPr>
            <a:xfrm>
              <a:off x="3708894" y="9920518"/>
              <a:ext cx="69510" cy="69560"/>
            </a:xfrm>
            <a:custGeom>
              <a:rect b="b" l="l" r="r" t="t"/>
              <a:pathLst>
                <a:path extrusionOk="0" h="69560" w="69510">
                  <a:moveTo>
                    <a:pt x="34751" y="69560"/>
                  </a:moveTo>
                  <a:cubicBezTo>
                    <a:pt x="53949" y="69560"/>
                    <a:pt x="69510" y="53988"/>
                    <a:pt x="69510" y="34780"/>
                  </a:cubicBezTo>
                  <a:cubicBezTo>
                    <a:pt x="69510" y="15573"/>
                    <a:pt x="53949" y="0"/>
                    <a:pt x="34751" y="0"/>
                  </a:cubicBezTo>
                  <a:cubicBezTo>
                    <a:pt x="15561" y="0"/>
                    <a:pt x="0" y="15573"/>
                    <a:pt x="0" y="34780"/>
                  </a:cubicBezTo>
                  <a:cubicBezTo>
                    <a:pt x="0" y="53988"/>
                    <a:pt x="15561" y="69560"/>
                    <a:pt x="34751" y="6956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0" name="Google Shape;2500;p94"/>
            <p:cNvSpPr/>
            <p:nvPr/>
          </p:nvSpPr>
          <p:spPr>
            <a:xfrm>
              <a:off x="1645581" y="7033858"/>
              <a:ext cx="2215171" cy="1373529"/>
            </a:xfrm>
            <a:custGeom>
              <a:rect b="b" l="l" r="r" t="t"/>
              <a:pathLst>
                <a:path extrusionOk="0" h="1373529" w="2215171">
                  <a:moveTo>
                    <a:pt x="0" y="67781"/>
                  </a:moveTo>
                  <a:cubicBezTo>
                    <a:pt x="0" y="30347"/>
                    <a:pt x="30374" y="0"/>
                    <a:pt x="67836" y="0"/>
                  </a:cubicBezTo>
                  <a:lnTo>
                    <a:pt x="2215172" y="0"/>
                  </a:lnTo>
                  <a:lnTo>
                    <a:pt x="2215172" y="1305749"/>
                  </a:lnTo>
                  <a:cubicBezTo>
                    <a:pt x="2215172" y="1343181"/>
                    <a:pt x="2184805" y="1373530"/>
                    <a:pt x="2147332" y="1373530"/>
                  </a:cubicBezTo>
                  <a:lnTo>
                    <a:pt x="0" y="1373530"/>
                  </a:lnTo>
                  <a:lnTo>
                    <a:pt x="0" y="67781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1" name="Google Shape;2501;p94"/>
            <p:cNvSpPr/>
            <p:nvPr/>
          </p:nvSpPr>
          <p:spPr>
            <a:xfrm>
              <a:off x="1570869" y="6959600"/>
              <a:ext cx="752647" cy="415769"/>
            </a:xfrm>
            <a:custGeom>
              <a:rect b="b" l="l" r="r" t="t"/>
              <a:pathLst>
                <a:path extrusionOk="0" h="415769" w="752647">
                  <a:moveTo>
                    <a:pt x="752647" y="0"/>
                  </a:moveTo>
                  <a:lnTo>
                    <a:pt x="84800" y="0"/>
                  </a:lnTo>
                  <a:cubicBezTo>
                    <a:pt x="37966" y="0"/>
                    <a:pt x="0" y="37934"/>
                    <a:pt x="0" y="84726"/>
                  </a:cubicBezTo>
                  <a:lnTo>
                    <a:pt x="0" y="415770"/>
                  </a:lnTo>
                </a:path>
              </a:pathLst>
            </a:custGeom>
            <a:noFill/>
            <a:ln cap="flat" cmpd="sng" w="169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94"/>
            <p:cNvSpPr/>
            <p:nvPr/>
          </p:nvSpPr>
          <p:spPr>
            <a:xfrm>
              <a:off x="1816686" y="7188161"/>
              <a:ext cx="88098" cy="88024"/>
            </a:xfrm>
            <a:custGeom>
              <a:rect b="b" l="l" r="r" t="t"/>
              <a:pathLst>
                <a:path extrusionOk="0" h="88024" w="88098">
                  <a:moveTo>
                    <a:pt x="44053" y="88025"/>
                  </a:moveTo>
                  <a:cubicBezTo>
                    <a:pt x="68382" y="88025"/>
                    <a:pt x="88098" y="68320"/>
                    <a:pt x="88098" y="44013"/>
                  </a:cubicBezTo>
                  <a:cubicBezTo>
                    <a:pt x="88098" y="19706"/>
                    <a:pt x="68382" y="0"/>
                    <a:pt x="44053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53" y="88025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3" name="Google Shape;2503;p94"/>
            <p:cNvSpPr/>
            <p:nvPr/>
          </p:nvSpPr>
          <p:spPr>
            <a:xfrm>
              <a:off x="1995232" y="7188161"/>
              <a:ext cx="88098" cy="88024"/>
            </a:xfrm>
            <a:custGeom>
              <a:rect b="b" l="l" r="r" t="t"/>
              <a:pathLst>
                <a:path extrusionOk="0" h="88024" w="88098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24" y="0"/>
                    <a:pt x="0" y="19706"/>
                    <a:pt x="0" y="44013"/>
                  </a:cubicBezTo>
                  <a:cubicBezTo>
                    <a:pt x="0" y="68320"/>
                    <a:pt x="19724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4" name="Google Shape;2504;p94"/>
            <p:cNvSpPr/>
            <p:nvPr/>
          </p:nvSpPr>
          <p:spPr>
            <a:xfrm>
              <a:off x="2173777" y="7188161"/>
              <a:ext cx="88098" cy="88024"/>
            </a:xfrm>
            <a:custGeom>
              <a:rect b="b" l="l" r="r" t="t"/>
              <a:pathLst>
                <a:path extrusionOk="0" h="88024" w="88098">
                  <a:moveTo>
                    <a:pt x="44045" y="88025"/>
                  </a:moveTo>
                  <a:cubicBezTo>
                    <a:pt x="68374" y="88025"/>
                    <a:pt x="88098" y="68320"/>
                    <a:pt x="88098" y="44013"/>
                  </a:cubicBezTo>
                  <a:cubicBezTo>
                    <a:pt x="88098" y="19706"/>
                    <a:pt x="68374" y="0"/>
                    <a:pt x="44045" y="0"/>
                  </a:cubicBezTo>
                  <a:cubicBezTo>
                    <a:pt x="19716" y="0"/>
                    <a:pt x="0" y="19706"/>
                    <a:pt x="0" y="44013"/>
                  </a:cubicBezTo>
                  <a:cubicBezTo>
                    <a:pt x="0" y="68320"/>
                    <a:pt x="19716" y="88025"/>
                    <a:pt x="44045" y="88025"/>
                  </a:cubicBezTo>
                  <a:close/>
                </a:path>
              </a:pathLst>
            </a:custGeom>
            <a:solidFill>
              <a:srgbClr val="FFFEF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94"/>
            <p:cNvSpPr/>
            <p:nvPr/>
          </p:nvSpPr>
          <p:spPr>
            <a:xfrm>
              <a:off x="4151573" y="6729770"/>
              <a:ext cx="608708" cy="608182"/>
            </a:xfrm>
            <a:custGeom>
              <a:rect b="b" l="l" r="r" t="t"/>
              <a:pathLst>
                <a:path extrusionOk="0" h="608182" w="608708">
                  <a:moveTo>
                    <a:pt x="608708" y="304092"/>
                  </a:moveTo>
                  <a:cubicBezTo>
                    <a:pt x="608708" y="472037"/>
                    <a:pt x="472444" y="608183"/>
                    <a:pt x="304354" y="608183"/>
                  </a:cubicBezTo>
                  <a:cubicBezTo>
                    <a:pt x="136264" y="608183"/>
                    <a:pt x="0" y="472037"/>
                    <a:pt x="0" y="304092"/>
                  </a:cubicBezTo>
                  <a:cubicBezTo>
                    <a:pt x="0" y="136146"/>
                    <a:pt x="136264" y="0"/>
                    <a:pt x="304354" y="0"/>
                  </a:cubicBezTo>
                  <a:cubicBezTo>
                    <a:pt x="472444" y="0"/>
                    <a:pt x="608708" y="136146"/>
                    <a:pt x="608708" y="304092"/>
                  </a:cubicBezTo>
                  <a:close/>
                </a:path>
              </a:pathLst>
            </a:custGeom>
            <a:noFill/>
            <a:ln cap="flat" cmpd="sng" w="169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6" name="Google Shape;2506;p94"/>
            <p:cNvSpPr/>
            <p:nvPr/>
          </p:nvSpPr>
          <p:spPr>
            <a:xfrm>
              <a:off x="4459056" y="6864239"/>
              <a:ext cx="8479" cy="339244"/>
            </a:xfrm>
            <a:custGeom>
              <a:rect b="b" l="l" r="r" t="t"/>
              <a:pathLst>
                <a:path extrusionOk="0" h="339244" w="8479">
                  <a:moveTo>
                    <a:pt x="0" y="0"/>
                  </a:moveTo>
                  <a:lnTo>
                    <a:pt x="0" y="339244"/>
                  </a:lnTo>
                </a:path>
              </a:pathLst>
            </a:custGeom>
            <a:noFill/>
            <a:ln cap="flat" cmpd="sng" w="169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7" name="Google Shape;2507;p94"/>
            <p:cNvSpPr/>
            <p:nvPr/>
          </p:nvSpPr>
          <p:spPr>
            <a:xfrm>
              <a:off x="4326108" y="6864238"/>
              <a:ext cx="259622" cy="132814"/>
            </a:xfrm>
            <a:custGeom>
              <a:rect b="b" l="l" r="r" t="t"/>
              <a:pathLst>
                <a:path extrusionOk="0" h="132814" w="259622">
                  <a:moveTo>
                    <a:pt x="0" y="132815"/>
                  </a:moveTo>
                  <a:lnTo>
                    <a:pt x="132932" y="0"/>
                  </a:lnTo>
                  <a:lnTo>
                    <a:pt x="259622" y="126583"/>
                  </a:lnTo>
                </a:path>
              </a:pathLst>
            </a:custGeom>
            <a:noFill/>
            <a:ln cap="flat" cmpd="sng" w="169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8" name="Google Shape;2508;p94"/>
          <p:cNvGrpSpPr/>
          <p:nvPr/>
        </p:nvGrpSpPr>
        <p:grpSpPr>
          <a:xfrm>
            <a:off x="1146306" y="2185292"/>
            <a:ext cx="3794356" cy="4082985"/>
            <a:chOff x="1146306" y="2185292"/>
            <a:chExt cx="3794356" cy="4082985"/>
          </a:xfrm>
        </p:grpSpPr>
        <p:sp>
          <p:nvSpPr>
            <p:cNvPr id="2509" name="Google Shape;2509;p94"/>
            <p:cNvSpPr/>
            <p:nvPr/>
          </p:nvSpPr>
          <p:spPr>
            <a:xfrm>
              <a:off x="3490288" y="5112426"/>
              <a:ext cx="1202233" cy="603612"/>
            </a:xfrm>
            <a:custGeom>
              <a:rect b="b" l="l" r="r" t="t"/>
              <a:pathLst>
                <a:path extrusionOk="0" h="603612" w="1202233">
                  <a:moveTo>
                    <a:pt x="1202234" y="0"/>
                  </a:moveTo>
                  <a:lnTo>
                    <a:pt x="0" y="0"/>
                  </a:lnTo>
                  <a:lnTo>
                    <a:pt x="0" y="603613"/>
                  </a:lnTo>
                  <a:lnTo>
                    <a:pt x="1202234" y="603613"/>
                  </a:lnTo>
                  <a:lnTo>
                    <a:pt x="1202234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0" name="Google Shape;2510;p94"/>
            <p:cNvSpPr/>
            <p:nvPr/>
          </p:nvSpPr>
          <p:spPr>
            <a:xfrm>
              <a:off x="1911455" y="3378661"/>
              <a:ext cx="1424128" cy="468121"/>
            </a:xfrm>
            <a:custGeom>
              <a:rect b="b" l="l" r="r" t="t"/>
              <a:pathLst>
                <a:path extrusionOk="0" h="468121" w="1424128">
                  <a:moveTo>
                    <a:pt x="1189990" y="468122"/>
                  </a:moveTo>
                  <a:cubicBezTo>
                    <a:pt x="1319301" y="468122"/>
                    <a:pt x="1424128" y="363334"/>
                    <a:pt x="1424128" y="234061"/>
                  </a:cubicBezTo>
                  <a:cubicBezTo>
                    <a:pt x="1424128" y="104796"/>
                    <a:pt x="1319301" y="0"/>
                    <a:pt x="1189990" y="0"/>
                  </a:cubicBezTo>
                  <a:lnTo>
                    <a:pt x="234137" y="0"/>
                  </a:lnTo>
                  <a:cubicBezTo>
                    <a:pt x="104825" y="0"/>
                    <a:pt x="0" y="104796"/>
                    <a:pt x="0" y="234061"/>
                  </a:cubicBezTo>
                  <a:cubicBezTo>
                    <a:pt x="0" y="363334"/>
                    <a:pt x="104825" y="468122"/>
                    <a:pt x="234137" y="468122"/>
                  </a:cubicBezTo>
                  <a:lnTo>
                    <a:pt x="1189990" y="46812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1" name="Google Shape;2511;p94"/>
            <p:cNvSpPr/>
            <p:nvPr/>
          </p:nvSpPr>
          <p:spPr>
            <a:xfrm>
              <a:off x="1604172" y="4938110"/>
              <a:ext cx="740889" cy="740662"/>
            </a:xfrm>
            <a:custGeom>
              <a:rect b="b" l="l" r="r" t="t"/>
              <a:pathLst>
                <a:path extrusionOk="0" h="740662" w="740889">
                  <a:moveTo>
                    <a:pt x="0" y="370331"/>
                  </a:moveTo>
                  <a:cubicBezTo>
                    <a:pt x="0" y="165970"/>
                    <a:pt x="165947" y="0"/>
                    <a:pt x="370446" y="0"/>
                  </a:cubicBezTo>
                  <a:lnTo>
                    <a:pt x="740889" y="0"/>
                  </a:lnTo>
                  <a:lnTo>
                    <a:pt x="740889" y="370331"/>
                  </a:lnTo>
                  <a:cubicBezTo>
                    <a:pt x="740889" y="574692"/>
                    <a:pt x="574940" y="740662"/>
                    <a:pt x="370446" y="740662"/>
                  </a:cubicBezTo>
                  <a:cubicBezTo>
                    <a:pt x="166018" y="740662"/>
                    <a:pt x="0" y="574765"/>
                    <a:pt x="0" y="370331"/>
                  </a:cubicBezTo>
                  <a:close/>
                </a:path>
              </a:pathLst>
            </a:custGeom>
            <a:solidFill>
              <a:srgbClr val="58585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2" name="Google Shape;2512;p94"/>
            <p:cNvSpPr/>
            <p:nvPr/>
          </p:nvSpPr>
          <p:spPr>
            <a:xfrm>
              <a:off x="1806981" y="5140921"/>
              <a:ext cx="335290" cy="335185"/>
            </a:xfrm>
            <a:custGeom>
              <a:rect b="b" l="l" r="r" t="t"/>
              <a:pathLst>
                <a:path extrusionOk="0" h="335185" w="335290">
                  <a:moveTo>
                    <a:pt x="167645" y="335185"/>
                  </a:moveTo>
                  <a:cubicBezTo>
                    <a:pt x="260230" y="335185"/>
                    <a:pt x="335291" y="260153"/>
                    <a:pt x="335291" y="167593"/>
                  </a:cubicBezTo>
                  <a:cubicBezTo>
                    <a:pt x="335291" y="75032"/>
                    <a:pt x="260230" y="0"/>
                    <a:pt x="167645" y="0"/>
                  </a:cubicBezTo>
                  <a:cubicBezTo>
                    <a:pt x="75057" y="0"/>
                    <a:pt x="0" y="75032"/>
                    <a:pt x="0" y="167593"/>
                  </a:cubicBezTo>
                  <a:cubicBezTo>
                    <a:pt x="0" y="260153"/>
                    <a:pt x="75057" y="335185"/>
                    <a:pt x="167645" y="335185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3" name="Google Shape;2513;p94"/>
            <p:cNvSpPr/>
            <p:nvPr/>
          </p:nvSpPr>
          <p:spPr>
            <a:xfrm>
              <a:off x="3189167" y="6175926"/>
              <a:ext cx="92383" cy="92351"/>
            </a:xfrm>
            <a:custGeom>
              <a:rect b="b" l="l" r="r" t="t"/>
              <a:pathLst>
                <a:path extrusionOk="0" h="92351" w="92383">
                  <a:moveTo>
                    <a:pt x="46196" y="92352"/>
                  </a:moveTo>
                  <a:cubicBezTo>
                    <a:pt x="71701" y="92352"/>
                    <a:pt x="92384" y="71682"/>
                    <a:pt x="92384" y="46176"/>
                  </a:cubicBezTo>
                  <a:cubicBezTo>
                    <a:pt x="92384" y="20678"/>
                    <a:pt x="71701" y="0"/>
                    <a:pt x="46196" y="0"/>
                  </a:cubicBezTo>
                  <a:cubicBezTo>
                    <a:pt x="20682" y="0"/>
                    <a:pt x="0" y="20678"/>
                    <a:pt x="0" y="46176"/>
                  </a:cubicBezTo>
                  <a:cubicBezTo>
                    <a:pt x="0" y="71682"/>
                    <a:pt x="20682" y="92352"/>
                    <a:pt x="46196" y="923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4" name="Google Shape;2514;p94"/>
            <p:cNvSpPr/>
            <p:nvPr/>
          </p:nvSpPr>
          <p:spPr>
            <a:xfrm>
              <a:off x="4210435" y="2185292"/>
              <a:ext cx="92383" cy="92351"/>
            </a:xfrm>
            <a:custGeom>
              <a:rect b="b" l="l" r="r" t="t"/>
              <a:pathLst>
                <a:path extrusionOk="0" h="92351" w="92383">
                  <a:moveTo>
                    <a:pt x="46188" y="92352"/>
                  </a:moveTo>
                  <a:cubicBezTo>
                    <a:pt x="71701" y="92352"/>
                    <a:pt x="92384" y="71679"/>
                    <a:pt x="92384" y="46176"/>
                  </a:cubicBezTo>
                  <a:cubicBezTo>
                    <a:pt x="92384" y="20674"/>
                    <a:pt x="71701" y="0"/>
                    <a:pt x="46188" y="0"/>
                  </a:cubicBezTo>
                  <a:cubicBezTo>
                    <a:pt x="20682" y="0"/>
                    <a:pt x="0" y="20674"/>
                    <a:pt x="0" y="46176"/>
                  </a:cubicBezTo>
                  <a:cubicBezTo>
                    <a:pt x="0" y="71679"/>
                    <a:pt x="20682" y="92352"/>
                    <a:pt x="46188" y="9235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5" name="Google Shape;2515;p94"/>
            <p:cNvSpPr/>
            <p:nvPr/>
          </p:nvSpPr>
          <p:spPr>
            <a:xfrm>
              <a:off x="3055161" y="2231469"/>
              <a:ext cx="1201478" cy="453629"/>
            </a:xfrm>
            <a:custGeom>
              <a:rect b="b" l="l" r="r" t="t"/>
              <a:pathLst>
                <a:path extrusionOk="0" h="453629" w="1201478">
                  <a:moveTo>
                    <a:pt x="0" y="453630"/>
                  </a:moveTo>
                  <a:lnTo>
                    <a:pt x="747703" y="453630"/>
                  </a:lnTo>
                  <a:cubicBezTo>
                    <a:pt x="998319" y="453630"/>
                    <a:pt x="1201478" y="250539"/>
                    <a:pt x="1201478" y="0"/>
                  </a:cubicBezTo>
                </a:path>
              </a:pathLst>
            </a:custGeom>
            <a:noFill/>
            <a:ln cap="flat" cmpd="sng" w="160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94"/>
            <p:cNvSpPr/>
            <p:nvPr/>
          </p:nvSpPr>
          <p:spPr>
            <a:xfrm>
              <a:off x="1483724" y="4806587"/>
              <a:ext cx="1751646" cy="1415514"/>
            </a:xfrm>
            <a:custGeom>
              <a:rect b="b" l="l" r="r" t="t"/>
              <a:pathLst>
                <a:path extrusionOk="0" h="1415514" w="1751646">
                  <a:moveTo>
                    <a:pt x="873097" y="0"/>
                  </a:moveTo>
                  <a:lnTo>
                    <a:pt x="502083" y="0"/>
                  </a:lnTo>
                  <a:cubicBezTo>
                    <a:pt x="224799" y="0"/>
                    <a:pt x="0" y="224726"/>
                    <a:pt x="0" y="501926"/>
                  </a:cubicBezTo>
                  <a:cubicBezTo>
                    <a:pt x="0" y="779126"/>
                    <a:pt x="224799" y="1003852"/>
                    <a:pt x="502083" y="1003852"/>
                  </a:cubicBezTo>
                  <a:lnTo>
                    <a:pt x="1341695" y="1003852"/>
                  </a:lnTo>
                  <a:cubicBezTo>
                    <a:pt x="1568101" y="1003852"/>
                    <a:pt x="1751646" y="1189246"/>
                    <a:pt x="1751646" y="1415515"/>
                  </a:cubicBezTo>
                  <a:lnTo>
                    <a:pt x="1751646" y="1415515"/>
                  </a:lnTo>
                </a:path>
              </a:pathLst>
            </a:custGeom>
            <a:noFill/>
            <a:ln cap="flat" cmpd="sng" w="160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7" name="Google Shape;2517;p94"/>
            <p:cNvSpPr/>
            <p:nvPr/>
          </p:nvSpPr>
          <p:spPr>
            <a:xfrm>
              <a:off x="1146306" y="2682128"/>
              <a:ext cx="1041334" cy="927628"/>
            </a:xfrm>
            <a:custGeom>
              <a:rect b="b" l="l" r="r" t="t"/>
              <a:pathLst>
                <a:path extrusionOk="0" h="927628" w="1041334">
                  <a:moveTo>
                    <a:pt x="1041335" y="0"/>
                  </a:moveTo>
                  <a:lnTo>
                    <a:pt x="462614" y="0"/>
                  </a:lnTo>
                  <a:cubicBezTo>
                    <a:pt x="207115" y="0"/>
                    <a:pt x="0" y="207050"/>
                    <a:pt x="0" y="462472"/>
                  </a:cubicBezTo>
                  <a:lnTo>
                    <a:pt x="0" y="465155"/>
                  </a:lnTo>
                  <a:cubicBezTo>
                    <a:pt x="0" y="720576"/>
                    <a:pt x="207115" y="927629"/>
                    <a:pt x="462614" y="927629"/>
                  </a:cubicBezTo>
                  <a:lnTo>
                    <a:pt x="675554" y="927629"/>
                  </a:lnTo>
                </a:path>
              </a:pathLst>
            </a:custGeom>
            <a:noFill/>
            <a:ln cap="flat" cmpd="sng" w="160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8" name="Google Shape;2518;p94"/>
            <p:cNvSpPr/>
            <p:nvPr/>
          </p:nvSpPr>
          <p:spPr>
            <a:xfrm>
              <a:off x="3500103" y="5014097"/>
              <a:ext cx="1440559" cy="452890"/>
            </a:xfrm>
            <a:custGeom>
              <a:rect b="b" l="l" r="r" t="t"/>
              <a:pathLst>
                <a:path extrusionOk="0" h="452890" w="1440559">
                  <a:moveTo>
                    <a:pt x="1440560" y="96401"/>
                  </a:moveTo>
                  <a:cubicBezTo>
                    <a:pt x="1440560" y="43155"/>
                    <a:pt x="1397371" y="0"/>
                    <a:pt x="1344101" y="0"/>
                  </a:cubicBezTo>
                  <a:lnTo>
                    <a:pt x="0" y="0"/>
                  </a:lnTo>
                  <a:lnTo>
                    <a:pt x="0" y="356490"/>
                  </a:lnTo>
                  <a:cubicBezTo>
                    <a:pt x="0" y="409735"/>
                    <a:pt x="43189" y="452890"/>
                    <a:pt x="96459" y="452890"/>
                  </a:cubicBezTo>
                  <a:lnTo>
                    <a:pt x="1440560" y="452890"/>
                  </a:lnTo>
                  <a:lnTo>
                    <a:pt x="1440560" y="9640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9" name="Google Shape;2519;p94"/>
            <p:cNvSpPr/>
            <p:nvPr/>
          </p:nvSpPr>
          <p:spPr>
            <a:xfrm>
              <a:off x="4131403" y="5151284"/>
              <a:ext cx="177902" cy="178509"/>
            </a:xfrm>
            <a:custGeom>
              <a:rect b="b" l="l" r="r" t="t"/>
              <a:pathLst>
                <a:path extrusionOk="0" h="178509" w="177902">
                  <a:moveTo>
                    <a:pt x="88951" y="178510"/>
                  </a:moveTo>
                  <a:cubicBezTo>
                    <a:pt x="138081" y="178510"/>
                    <a:pt x="177903" y="138552"/>
                    <a:pt x="177903" y="89259"/>
                  </a:cubicBezTo>
                  <a:cubicBezTo>
                    <a:pt x="177903" y="39966"/>
                    <a:pt x="138081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0" name="Google Shape;2520;p94"/>
            <p:cNvSpPr/>
            <p:nvPr/>
          </p:nvSpPr>
          <p:spPr>
            <a:xfrm>
              <a:off x="4575332" y="5151284"/>
              <a:ext cx="177902" cy="178509"/>
            </a:xfrm>
            <a:custGeom>
              <a:rect b="b" l="l" r="r" t="t"/>
              <a:pathLst>
                <a:path extrusionOk="0" h="178509" w="177902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1" name="Google Shape;2521;p94"/>
            <p:cNvSpPr/>
            <p:nvPr/>
          </p:nvSpPr>
          <p:spPr>
            <a:xfrm>
              <a:off x="3687450" y="5151284"/>
              <a:ext cx="177902" cy="178509"/>
            </a:xfrm>
            <a:custGeom>
              <a:rect b="b" l="l" r="r" t="t"/>
              <a:pathLst>
                <a:path extrusionOk="0" h="178509" w="177902">
                  <a:moveTo>
                    <a:pt x="88951" y="178510"/>
                  </a:moveTo>
                  <a:cubicBezTo>
                    <a:pt x="138073" y="178510"/>
                    <a:pt x="177903" y="138552"/>
                    <a:pt x="177903" y="89259"/>
                  </a:cubicBezTo>
                  <a:cubicBezTo>
                    <a:pt x="177903" y="39966"/>
                    <a:pt x="138073" y="0"/>
                    <a:pt x="88951" y="0"/>
                  </a:cubicBezTo>
                  <a:cubicBezTo>
                    <a:pt x="39822" y="0"/>
                    <a:pt x="0" y="39966"/>
                    <a:pt x="0" y="89259"/>
                  </a:cubicBezTo>
                  <a:cubicBezTo>
                    <a:pt x="0" y="138552"/>
                    <a:pt x="39822" y="178510"/>
                    <a:pt x="88951" y="178510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2" name="Google Shape;2522;p94"/>
            <p:cNvSpPr/>
            <p:nvPr/>
          </p:nvSpPr>
          <p:spPr>
            <a:xfrm>
              <a:off x="3575477" y="3089178"/>
              <a:ext cx="1365185" cy="962455"/>
            </a:xfrm>
            <a:custGeom>
              <a:rect b="b" l="l" r="r" t="t"/>
              <a:pathLst>
                <a:path extrusionOk="0" h="962455" w="1365185">
                  <a:moveTo>
                    <a:pt x="0" y="96401"/>
                  </a:moveTo>
                  <a:cubicBezTo>
                    <a:pt x="0" y="43163"/>
                    <a:pt x="43182" y="0"/>
                    <a:pt x="96459" y="0"/>
                  </a:cubicBezTo>
                  <a:lnTo>
                    <a:pt x="1365185" y="0"/>
                  </a:lnTo>
                  <a:lnTo>
                    <a:pt x="1365185" y="866055"/>
                  </a:lnTo>
                  <a:cubicBezTo>
                    <a:pt x="1365185" y="919301"/>
                    <a:pt x="1321996" y="962456"/>
                    <a:pt x="1268726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3" name="Google Shape;2523;p94"/>
            <p:cNvSpPr/>
            <p:nvPr/>
          </p:nvSpPr>
          <p:spPr>
            <a:xfrm>
              <a:off x="3821102" y="3258329"/>
              <a:ext cx="227538" cy="228316"/>
            </a:xfrm>
            <a:custGeom>
              <a:rect b="b" l="l" r="r" t="t"/>
              <a:pathLst>
                <a:path extrusionOk="0" h="228316" w="227538">
                  <a:moveTo>
                    <a:pt x="113765" y="228317"/>
                  </a:moveTo>
                  <a:cubicBezTo>
                    <a:pt x="176609" y="228317"/>
                    <a:pt x="227539" y="177209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9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94"/>
            <p:cNvSpPr/>
            <p:nvPr/>
          </p:nvSpPr>
          <p:spPr>
            <a:xfrm>
              <a:off x="4467491" y="3258329"/>
              <a:ext cx="227546" cy="228316"/>
            </a:xfrm>
            <a:custGeom>
              <a:rect b="b" l="l" r="r" t="t"/>
              <a:pathLst>
                <a:path extrusionOk="0" h="228316" w="227546">
                  <a:moveTo>
                    <a:pt x="113773" y="228317"/>
                  </a:moveTo>
                  <a:cubicBezTo>
                    <a:pt x="176609" y="228317"/>
                    <a:pt x="227547" y="177209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9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5" name="Google Shape;2525;p94"/>
            <p:cNvSpPr/>
            <p:nvPr/>
          </p:nvSpPr>
          <p:spPr>
            <a:xfrm>
              <a:off x="3821102" y="3631078"/>
              <a:ext cx="227538" cy="228316"/>
            </a:xfrm>
            <a:custGeom>
              <a:rect b="b" l="l" r="r" t="t"/>
              <a:pathLst>
                <a:path extrusionOk="0" h="228316" w="227538">
                  <a:moveTo>
                    <a:pt x="113765" y="228317"/>
                  </a:moveTo>
                  <a:cubicBezTo>
                    <a:pt x="176609" y="228317"/>
                    <a:pt x="227539" y="177208"/>
                    <a:pt x="227539" y="114154"/>
                  </a:cubicBezTo>
                  <a:cubicBezTo>
                    <a:pt x="227539" y="51108"/>
                    <a:pt x="176609" y="0"/>
                    <a:pt x="113765" y="0"/>
                  </a:cubicBezTo>
                  <a:cubicBezTo>
                    <a:pt x="50930" y="0"/>
                    <a:pt x="0" y="51108"/>
                    <a:pt x="0" y="114154"/>
                  </a:cubicBezTo>
                  <a:cubicBezTo>
                    <a:pt x="0" y="177208"/>
                    <a:pt x="50930" y="228317"/>
                    <a:pt x="113765" y="228317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6" name="Google Shape;2526;p94"/>
            <p:cNvSpPr/>
            <p:nvPr/>
          </p:nvSpPr>
          <p:spPr>
            <a:xfrm>
              <a:off x="4467491" y="3631078"/>
              <a:ext cx="227546" cy="228316"/>
            </a:xfrm>
            <a:custGeom>
              <a:rect b="b" l="l" r="r" t="t"/>
              <a:pathLst>
                <a:path extrusionOk="0" h="228316" w="227546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7" name="Google Shape;2527;p94"/>
            <p:cNvSpPr/>
            <p:nvPr/>
          </p:nvSpPr>
          <p:spPr>
            <a:xfrm>
              <a:off x="2448803" y="4051642"/>
              <a:ext cx="2123972" cy="962455"/>
            </a:xfrm>
            <a:custGeom>
              <a:rect b="b" l="l" r="r" t="t"/>
              <a:pathLst>
                <a:path extrusionOk="0" h="962455" w="2123972">
                  <a:moveTo>
                    <a:pt x="0" y="96401"/>
                  </a:moveTo>
                  <a:cubicBezTo>
                    <a:pt x="0" y="43155"/>
                    <a:pt x="43182" y="0"/>
                    <a:pt x="96459" y="0"/>
                  </a:cubicBezTo>
                  <a:lnTo>
                    <a:pt x="2123973" y="0"/>
                  </a:lnTo>
                  <a:lnTo>
                    <a:pt x="2123973" y="866055"/>
                  </a:lnTo>
                  <a:cubicBezTo>
                    <a:pt x="2123973" y="919293"/>
                    <a:pt x="2080791" y="962456"/>
                    <a:pt x="2027514" y="962456"/>
                  </a:cubicBezTo>
                  <a:lnTo>
                    <a:pt x="0" y="962456"/>
                  </a:lnTo>
                  <a:lnTo>
                    <a:pt x="0" y="96401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8" name="Google Shape;2528;p94"/>
            <p:cNvSpPr/>
            <p:nvPr/>
          </p:nvSpPr>
          <p:spPr>
            <a:xfrm>
              <a:off x="2645740" y="4232329"/>
              <a:ext cx="227546" cy="228325"/>
            </a:xfrm>
            <a:custGeom>
              <a:rect b="b" l="l" r="r" t="t"/>
              <a:pathLst>
                <a:path extrusionOk="0" h="228325" w="227546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9" name="Google Shape;2529;p94"/>
            <p:cNvSpPr/>
            <p:nvPr/>
          </p:nvSpPr>
          <p:spPr>
            <a:xfrm>
              <a:off x="2645740" y="4605086"/>
              <a:ext cx="227546" cy="228316"/>
            </a:xfrm>
            <a:custGeom>
              <a:rect b="b" l="l" r="r" t="t"/>
              <a:pathLst>
                <a:path extrusionOk="0" h="228316" w="227546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0" name="Google Shape;2530;p94"/>
            <p:cNvSpPr/>
            <p:nvPr/>
          </p:nvSpPr>
          <p:spPr>
            <a:xfrm>
              <a:off x="3386329" y="4232329"/>
              <a:ext cx="227547" cy="228325"/>
            </a:xfrm>
            <a:custGeom>
              <a:rect b="b" l="l" r="r" t="t"/>
              <a:pathLst>
                <a:path extrusionOk="0" h="228325" w="227547">
                  <a:moveTo>
                    <a:pt x="113774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4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4" y="228325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1" name="Google Shape;2531;p94"/>
            <p:cNvSpPr/>
            <p:nvPr/>
          </p:nvSpPr>
          <p:spPr>
            <a:xfrm>
              <a:off x="4126926" y="4232329"/>
              <a:ext cx="227547" cy="228325"/>
            </a:xfrm>
            <a:custGeom>
              <a:rect b="b" l="l" r="r" t="t"/>
              <a:pathLst>
                <a:path extrusionOk="0" h="228325" w="227547">
                  <a:moveTo>
                    <a:pt x="113773" y="228325"/>
                  </a:moveTo>
                  <a:cubicBezTo>
                    <a:pt x="176609" y="228325"/>
                    <a:pt x="227547" y="177209"/>
                    <a:pt x="227547" y="114163"/>
                  </a:cubicBezTo>
                  <a:cubicBezTo>
                    <a:pt x="227547" y="51116"/>
                    <a:pt x="176609" y="0"/>
                    <a:pt x="113773" y="0"/>
                  </a:cubicBezTo>
                  <a:cubicBezTo>
                    <a:pt x="50938" y="0"/>
                    <a:pt x="0" y="51116"/>
                    <a:pt x="0" y="114163"/>
                  </a:cubicBezTo>
                  <a:cubicBezTo>
                    <a:pt x="0" y="177209"/>
                    <a:pt x="50938" y="228325"/>
                    <a:pt x="113773" y="228325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2" name="Google Shape;2532;p94"/>
            <p:cNvSpPr/>
            <p:nvPr/>
          </p:nvSpPr>
          <p:spPr>
            <a:xfrm>
              <a:off x="3386329" y="4605086"/>
              <a:ext cx="227547" cy="228316"/>
            </a:xfrm>
            <a:custGeom>
              <a:rect b="b" l="l" r="r" t="t"/>
              <a:pathLst>
                <a:path extrusionOk="0" h="228316" w="227547">
                  <a:moveTo>
                    <a:pt x="113774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4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4" y="228317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3" name="Google Shape;2533;p94"/>
            <p:cNvSpPr/>
            <p:nvPr/>
          </p:nvSpPr>
          <p:spPr>
            <a:xfrm>
              <a:off x="4126926" y="4605086"/>
              <a:ext cx="227547" cy="228316"/>
            </a:xfrm>
            <a:custGeom>
              <a:rect b="b" l="l" r="r" t="t"/>
              <a:pathLst>
                <a:path extrusionOk="0" h="228316" w="227547">
                  <a:moveTo>
                    <a:pt x="113773" y="228317"/>
                  </a:moveTo>
                  <a:cubicBezTo>
                    <a:pt x="176609" y="228317"/>
                    <a:pt x="227547" y="177208"/>
                    <a:pt x="227547" y="114154"/>
                  </a:cubicBezTo>
                  <a:cubicBezTo>
                    <a:pt x="227547" y="51108"/>
                    <a:pt x="176609" y="0"/>
                    <a:pt x="113773" y="0"/>
                  </a:cubicBezTo>
                  <a:cubicBezTo>
                    <a:pt x="50938" y="0"/>
                    <a:pt x="0" y="51108"/>
                    <a:pt x="0" y="114154"/>
                  </a:cubicBezTo>
                  <a:cubicBezTo>
                    <a:pt x="0" y="177208"/>
                    <a:pt x="50938" y="228317"/>
                    <a:pt x="113773" y="228317"/>
                  </a:cubicBezTo>
                  <a:close/>
                </a:path>
              </a:pathLst>
            </a:custGeom>
            <a:noFill/>
            <a:ln cap="flat" cmpd="sng" w="160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4" name="Google Shape;2534;p94"/>
            <p:cNvSpPr/>
            <p:nvPr/>
          </p:nvSpPr>
          <p:spPr>
            <a:xfrm>
              <a:off x="2277379" y="2330397"/>
              <a:ext cx="692222" cy="692007"/>
            </a:xfrm>
            <a:custGeom>
              <a:rect b="b" l="l" r="r" t="t"/>
              <a:pathLst>
                <a:path extrusionOk="0" h="692007" w="692222">
                  <a:moveTo>
                    <a:pt x="346111" y="692007"/>
                  </a:moveTo>
                  <a:cubicBezTo>
                    <a:pt x="537261" y="692007"/>
                    <a:pt x="692223" y="537095"/>
                    <a:pt x="692223" y="346004"/>
                  </a:cubicBezTo>
                  <a:cubicBezTo>
                    <a:pt x="692223" y="154911"/>
                    <a:pt x="537261" y="0"/>
                    <a:pt x="346111" y="0"/>
                  </a:cubicBezTo>
                  <a:cubicBezTo>
                    <a:pt x="154953" y="0"/>
                    <a:pt x="0" y="154911"/>
                    <a:pt x="0" y="346004"/>
                  </a:cubicBezTo>
                  <a:cubicBezTo>
                    <a:pt x="0" y="537095"/>
                    <a:pt x="154953" y="692007"/>
                    <a:pt x="346111" y="692007"/>
                  </a:cubicBez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5" name="Google Shape;2535;p94"/>
            <p:cNvSpPr/>
            <p:nvPr/>
          </p:nvSpPr>
          <p:spPr>
            <a:xfrm>
              <a:off x="2434089" y="2529051"/>
              <a:ext cx="378901" cy="336650"/>
            </a:xfrm>
            <a:custGeom>
              <a:rect b="b" l="l" r="r" t="t"/>
              <a:pathLst>
                <a:path extrusionOk="0" h="336650" w="378901">
                  <a:moveTo>
                    <a:pt x="29955" y="27348"/>
                  </a:moveTo>
                  <a:cubicBezTo>
                    <a:pt x="68080" y="-10837"/>
                    <a:pt x="128069" y="-8787"/>
                    <a:pt x="163856" y="31944"/>
                  </a:cubicBezTo>
                  <a:lnTo>
                    <a:pt x="189466" y="61149"/>
                  </a:lnTo>
                  <a:lnTo>
                    <a:pt x="215068" y="31944"/>
                  </a:lnTo>
                  <a:cubicBezTo>
                    <a:pt x="250862" y="-8787"/>
                    <a:pt x="310779" y="-10837"/>
                    <a:pt x="348977" y="27348"/>
                  </a:cubicBezTo>
                  <a:cubicBezTo>
                    <a:pt x="387102" y="65534"/>
                    <a:pt x="389080" y="129530"/>
                    <a:pt x="353285" y="170331"/>
                  </a:cubicBezTo>
                  <a:cubicBezTo>
                    <a:pt x="289204" y="255117"/>
                    <a:pt x="189466" y="336651"/>
                    <a:pt x="189466" y="336651"/>
                  </a:cubicBezTo>
                  <a:cubicBezTo>
                    <a:pt x="189466" y="336651"/>
                    <a:pt x="89799" y="255047"/>
                    <a:pt x="25638" y="170331"/>
                  </a:cubicBezTo>
                  <a:cubicBezTo>
                    <a:pt x="-10156" y="129601"/>
                    <a:pt x="-8243" y="65604"/>
                    <a:pt x="29955" y="2734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6" name="Google Shape;2536;p94"/>
            <p:cNvSpPr/>
            <p:nvPr/>
          </p:nvSpPr>
          <p:spPr>
            <a:xfrm>
              <a:off x="4644188" y="4097954"/>
              <a:ext cx="296466" cy="708633"/>
            </a:xfrm>
            <a:custGeom>
              <a:rect b="b" l="l" r="r" t="t"/>
              <a:pathLst>
                <a:path extrusionOk="0" h="708633" w="296466">
                  <a:moveTo>
                    <a:pt x="296467" y="0"/>
                  </a:moveTo>
                  <a:lnTo>
                    <a:pt x="296467" y="412346"/>
                  </a:lnTo>
                  <a:cubicBezTo>
                    <a:pt x="296467" y="575978"/>
                    <a:pt x="163731" y="708633"/>
                    <a:pt x="0" y="708633"/>
                  </a:cubicBezTo>
                  <a:lnTo>
                    <a:pt x="0" y="708633"/>
                  </a:lnTo>
                </a:path>
              </a:pathLst>
            </a:custGeom>
            <a:noFill/>
            <a:ln cap="flat" cmpd="sng" w="160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Иллюстрации">
  <p:cSld name="2_Иллюстрации">
    <p:bg>
      <p:bgPr>
        <a:solidFill>
          <a:schemeClr val="dk1"/>
        </a:solidFill>
      </p:bgPr>
    </p:bg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95"/>
          <p:cNvSpPr/>
          <p:nvPr/>
        </p:nvSpPr>
        <p:spPr>
          <a:xfrm>
            <a:off x="13687311" y="6369049"/>
            <a:ext cx="5334024" cy="3956051"/>
          </a:xfrm>
          <a:prstGeom prst="rect">
            <a:avLst/>
          </a:prstGeom>
          <a:noFill/>
          <a:ln cap="flat" cmpd="sng" w="25400">
            <a:solidFill>
              <a:schemeClr val="l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95"/>
          <p:cNvSpPr txBox="1"/>
          <p:nvPr/>
        </p:nvSpPr>
        <p:spPr>
          <a:xfrm>
            <a:off x="14188180" y="7218945"/>
            <a:ext cx="4282700" cy="22562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Arial"/>
              <a:buNone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Стоп-лист сочетаний: </a:t>
            </a:r>
            <a:endParaRPr/>
          </a:p>
          <a:p>
            <a:pPr indent="-372026" lvl="0" marL="372026" marR="0" rtl="0" algn="l">
              <a:lnSpc>
                <a:spcPct val="141666"/>
              </a:lnSpc>
              <a:spcBef>
                <a:spcPts val="120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Noto Sans Symbols"/>
              <a:buChar char="▪"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желтый + синий </a:t>
            </a:r>
            <a:endParaRPr/>
          </a:p>
          <a:p>
            <a:pPr indent="-372026" lvl="0" marL="372026" marR="0" rtl="0" algn="l">
              <a:lnSpc>
                <a:spcPct val="141666"/>
              </a:lnSpc>
              <a:spcBef>
                <a:spcPts val="120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Noto Sans Symbols"/>
              <a:buChar char="▪"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желтый + красный</a:t>
            </a:r>
            <a:endParaRPr/>
          </a:p>
          <a:p>
            <a:pPr indent="-372026" lvl="0" marL="372026" marR="0" rtl="0" algn="l">
              <a:lnSpc>
                <a:spcPct val="141666"/>
              </a:lnSpc>
              <a:spcBef>
                <a:spcPts val="1200"/>
              </a:spcBef>
              <a:spcAft>
                <a:spcPts val="0"/>
              </a:spcAft>
              <a:buClr>
                <a:srgbClr val="FAFAFA"/>
              </a:buClr>
              <a:buSzPts val="2400"/>
              <a:buFont typeface="Noto Sans Symbols"/>
              <a:buChar char="▪"/>
            </a:pPr>
            <a:r>
              <a:rPr lang="ru-RU" sz="2400">
                <a:solidFill>
                  <a:srgbClr val="FAFAFA"/>
                </a:solidFill>
                <a:latin typeface="Arial"/>
                <a:ea typeface="Arial"/>
                <a:cs typeface="Arial"/>
                <a:sym typeface="Arial"/>
              </a:rPr>
              <a:t>красный + зеленый</a:t>
            </a:r>
            <a:endParaRPr sz="2400">
              <a:solidFill>
                <a:srgbClr val="FAFAF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0" name="Google Shape;2540;p95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541" name="Google Shape;2541;p95"/>
          <p:cNvGrpSpPr/>
          <p:nvPr/>
        </p:nvGrpSpPr>
        <p:grpSpPr>
          <a:xfrm>
            <a:off x="6859415" y="6789716"/>
            <a:ext cx="4966230" cy="3115600"/>
            <a:chOff x="6859415" y="6789716"/>
            <a:chExt cx="4966230" cy="3115600"/>
          </a:xfrm>
        </p:grpSpPr>
        <p:sp>
          <p:nvSpPr>
            <p:cNvPr id="2542" name="Google Shape;2542;p95"/>
            <p:cNvSpPr/>
            <p:nvPr/>
          </p:nvSpPr>
          <p:spPr>
            <a:xfrm>
              <a:off x="8008878" y="7012218"/>
              <a:ext cx="1174919" cy="1589582"/>
            </a:xfrm>
            <a:custGeom>
              <a:rect b="b" l="l" r="r" t="t"/>
              <a:pathLst>
                <a:path extrusionOk="0" h="1589582" w="1174919">
                  <a:moveTo>
                    <a:pt x="88402" y="0"/>
                  </a:moveTo>
                  <a:lnTo>
                    <a:pt x="1174919" y="0"/>
                  </a:lnTo>
                  <a:lnTo>
                    <a:pt x="1174919" y="1389796"/>
                  </a:lnTo>
                  <a:cubicBezTo>
                    <a:pt x="1174919" y="1500134"/>
                    <a:pt x="1072079" y="1589582"/>
                    <a:pt x="945193" y="1589582"/>
                  </a:cubicBezTo>
                  <a:lnTo>
                    <a:pt x="0" y="1589582"/>
                  </a:lnTo>
                  <a:lnTo>
                    <a:pt x="0" y="88271"/>
                  </a:lnTo>
                  <a:cubicBezTo>
                    <a:pt x="0" y="39545"/>
                    <a:pt x="39604" y="0"/>
                    <a:pt x="8840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3" name="Google Shape;2543;p95"/>
            <p:cNvSpPr/>
            <p:nvPr/>
          </p:nvSpPr>
          <p:spPr>
            <a:xfrm>
              <a:off x="8287521" y="7247606"/>
              <a:ext cx="1174919" cy="1331713"/>
            </a:xfrm>
            <a:custGeom>
              <a:rect b="b" l="l" r="r" t="t"/>
              <a:pathLst>
                <a:path extrusionOk="0" h="1331713" w="1174919">
                  <a:moveTo>
                    <a:pt x="0" y="1331714"/>
                  </a:moveTo>
                  <a:lnTo>
                    <a:pt x="0" y="918901"/>
                  </a:lnTo>
                  <a:lnTo>
                    <a:pt x="0" y="180252"/>
                  </a:lnTo>
                  <a:cubicBezTo>
                    <a:pt x="0" y="80738"/>
                    <a:pt x="102841" y="0"/>
                    <a:pt x="229727" y="0"/>
                  </a:cubicBezTo>
                  <a:lnTo>
                    <a:pt x="1174919" y="0"/>
                  </a:lnTo>
                  <a:lnTo>
                    <a:pt x="1174919" y="196082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4" name="Google Shape;2544;p95"/>
            <p:cNvSpPr/>
            <p:nvPr/>
          </p:nvSpPr>
          <p:spPr>
            <a:xfrm>
              <a:off x="8556487" y="7428682"/>
              <a:ext cx="1174919" cy="1801075"/>
            </a:xfrm>
            <a:custGeom>
              <a:rect b="b" l="l" r="r" t="t"/>
              <a:pathLst>
                <a:path extrusionOk="0" h="1801075" w="1174919">
                  <a:moveTo>
                    <a:pt x="88402" y="0"/>
                  </a:moveTo>
                  <a:cubicBezTo>
                    <a:pt x="39604" y="0"/>
                    <a:pt x="0" y="39545"/>
                    <a:pt x="0" y="88271"/>
                  </a:cubicBezTo>
                  <a:lnTo>
                    <a:pt x="0" y="1173177"/>
                  </a:lnTo>
                  <a:lnTo>
                    <a:pt x="390441" y="1173177"/>
                  </a:lnTo>
                  <a:cubicBezTo>
                    <a:pt x="390441" y="1317176"/>
                    <a:pt x="273574" y="1433870"/>
                    <a:pt x="129361" y="1433870"/>
                  </a:cubicBezTo>
                  <a:lnTo>
                    <a:pt x="129361" y="1512313"/>
                  </a:lnTo>
                  <a:cubicBezTo>
                    <a:pt x="129361" y="1594522"/>
                    <a:pt x="74847" y="1663962"/>
                    <a:pt x="0" y="1686677"/>
                  </a:cubicBezTo>
                  <a:lnTo>
                    <a:pt x="0" y="1801076"/>
                  </a:lnTo>
                  <a:lnTo>
                    <a:pt x="945192" y="1801076"/>
                  </a:lnTo>
                  <a:cubicBezTo>
                    <a:pt x="1072079" y="1801076"/>
                    <a:pt x="1174919" y="1698388"/>
                    <a:pt x="1174919" y="1571690"/>
                  </a:cubicBezTo>
                  <a:lnTo>
                    <a:pt x="1174919" y="0"/>
                  </a:lnTo>
                  <a:lnTo>
                    <a:pt x="88402" y="0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5" name="Google Shape;2545;p95"/>
            <p:cNvSpPr/>
            <p:nvPr/>
          </p:nvSpPr>
          <p:spPr>
            <a:xfrm>
              <a:off x="10093034" y="8150319"/>
              <a:ext cx="50560" cy="196608"/>
            </a:xfrm>
            <a:custGeom>
              <a:rect b="b" l="l" r="r" t="t"/>
              <a:pathLst>
                <a:path extrusionOk="0" h="196608" w="50560">
                  <a:moveTo>
                    <a:pt x="8310" y="196608"/>
                  </a:moveTo>
                  <a:cubicBezTo>
                    <a:pt x="43553" y="181661"/>
                    <a:pt x="59995" y="140998"/>
                    <a:pt x="45026" y="105807"/>
                  </a:cubicBezTo>
                  <a:lnTo>
                    <a:pt x="0" y="0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6" name="Google Shape;2546;p95"/>
            <p:cNvSpPr/>
            <p:nvPr/>
          </p:nvSpPr>
          <p:spPr>
            <a:xfrm>
              <a:off x="10103407" y="7552379"/>
              <a:ext cx="197077" cy="45206"/>
            </a:xfrm>
            <a:custGeom>
              <a:rect b="b" l="l" r="r" t="t"/>
              <a:pathLst>
                <a:path extrusionOk="0" h="45206" w="197077">
                  <a:moveTo>
                    <a:pt x="197077" y="0"/>
                  </a:moveTo>
                  <a:cubicBezTo>
                    <a:pt x="183817" y="35838"/>
                    <a:pt x="143918" y="54139"/>
                    <a:pt x="107968" y="40899"/>
                  </a:cubicBezTo>
                  <a:lnTo>
                    <a:pt x="0" y="1000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95"/>
            <p:cNvSpPr/>
            <p:nvPr/>
          </p:nvSpPr>
          <p:spPr>
            <a:xfrm>
              <a:off x="9998379" y="7460571"/>
              <a:ext cx="1827266" cy="2237427"/>
            </a:xfrm>
            <a:custGeom>
              <a:rect b="b" l="l" r="r" t="t"/>
              <a:pathLst>
                <a:path extrusionOk="0" h="2237427" w="1827266">
                  <a:moveTo>
                    <a:pt x="1364099" y="349611"/>
                  </a:moveTo>
                  <a:lnTo>
                    <a:pt x="1375474" y="349905"/>
                  </a:lnTo>
                  <a:cubicBezTo>
                    <a:pt x="1485563" y="351553"/>
                    <a:pt x="1570606" y="446885"/>
                    <a:pt x="1559703" y="556223"/>
                  </a:cubicBezTo>
                  <a:lnTo>
                    <a:pt x="1557641" y="1350366"/>
                  </a:lnTo>
                  <a:lnTo>
                    <a:pt x="1827266" y="1592227"/>
                  </a:lnTo>
                  <a:lnTo>
                    <a:pt x="1181113" y="2237428"/>
                  </a:lnTo>
                  <a:lnTo>
                    <a:pt x="515972" y="1573278"/>
                  </a:lnTo>
                  <a:cubicBezTo>
                    <a:pt x="396512" y="1453995"/>
                    <a:pt x="299093" y="1314586"/>
                    <a:pt x="228254" y="1161525"/>
                  </a:cubicBezTo>
                  <a:lnTo>
                    <a:pt x="0" y="668445"/>
                  </a:lnTo>
                  <a:cubicBezTo>
                    <a:pt x="139911" y="604772"/>
                    <a:pt x="304992" y="666738"/>
                    <a:pt x="368170" y="806677"/>
                  </a:cubicBezTo>
                  <a:lnTo>
                    <a:pt x="455918" y="941260"/>
                  </a:lnTo>
                  <a:cubicBezTo>
                    <a:pt x="490395" y="994164"/>
                    <a:pt x="572667" y="970095"/>
                    <a:pt x="573139" y="907011"/>
                  </a:cubicBezTo>
                  <a:lnTo>
                    <a:pt x="576085" y="506321"/>
                  </a:lnTo>
                  <a:lnTo>
                    <a:pt x="249234" y="380976"/>
                  </a:lnTo>
                  <a:cubicBezTo>
                    <a:pt x="96771" y="322541"/>
                    <a:pt x="17386" y="154650"/>
                    <a:pt x="69012" y="0"/>
                  </a:cubicBezTo>
                  <a:lnTo>
                    <a:pt x="763144" y="278877"/>
                  </a:lnTo>
                  <a:cubicBezTo>
                    <a:pt x="849895" y="313714"/>
                    <a:pt x="916786" y="401161"/>
                    <a:pt x="908594" y="494139"/>
                  </a:cubicBezTo>
                  <a:lnTo>
                    <a:pt x="907421" y="750183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8" name="Google Shape;2548;p95"/>
            <p:cNvSpPr/>
            <p:nvPr/>
          </p:nvSpPr>
          <p:spPr>
            <a:xfrm>
              <a:off x="10841503" y="7748334"/>
              <a:ext cx="286068" cy="462479"/>
            </a:xfrm>
            <a:custGeom>
              <a:rect b="b" l="l" r="r" t="t"/>
              <a:pathLst>
                <a:path extrusionOk="0" h="462479" w="286068">
                  <a:moveTo>
                    <a:pt x="0" y="0"/>
                  </a:moveTo>
                  <a:lnTo>
                    <a:pt x="114451" y="0"/>
                  </a:lnTo>
                  <a:cubicBezTo>
                    <a:pt x="209218" y="0"/>
                    <a:pt x="286068" y="76737"/>
                    <a:pt x="286068" y="171363"/>
                  </a:cubicBezTo>
                  <a:lnTo>
                    <a:pt x="286068" y="462480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9" name="Google Shape;2549;p95"/>
            <p:cNvSpPr/>
            <p:nvPr/>
          </p:nvSpPr>
          <p:spPr>
            <a:xfrm>
              <a:off x="11069816" y="7748334"/>
              <a:ext cx="279526" cy="462420"/>
            </a:xfrm>
            <a:custGeom>
              <a:rect b="b" l="l" r="r" t="t"/>
              <a:pathLst>
                <a:path extrusionOk="0" h="462420" w="279526">
                  <a:moveTo>
                    <a:pt x="0" y="0"/>
                  </a:moveTo>
                  <a:lnTo>
                    <a:pt x="111268" y="0"/>
                  </a:lnTo>
                  <a:cubicBezTo>
                    <a:pt x="204208" y="0"/>
                    <a:pt x="279527" y="76384"/>
                    <a:pt x="279527" y="170598"/>
                  </a:cubicBezTo>
                  <a:lnTo>
                    <a:pt x="279527" y="462421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95"/>
            <p:cNvSpPr/>
            <p:nvPr/>
          </p:nvSpPr>
          <p:spPr>
            <a:xfrm>
              <a:off x="8705485" y="7575500"/>
              <a:ext cx="134783" cy="159887"/>
            </a:xfrm>
            <a:custGeom>
              <a:rect b="b" l="l" r="r" t="t"/>
              <a:pathLst>
                <a:path extrusionOk="0" h="159887" w="134783">
                  <a:moveTo>
                    <a:pt x="78619" y="128116"/>
                  </a:moveTo>
                  <a:lnTo>
                    <a:pt x="0" y="128116"/>
                  </a:lnTo>
                  <a:lnTo>
                    <a:pt x="0" y="114928"/>
                  </a:lnTo>
                  <a:lnTo>
                    <a:pt x="69189" y="0"/>
                  </a:lnTo>
                  <a:lnTo>
                    <a:pt x="113744" y="0"/>
                  </a:lnTo>
                  <a:lnTo>
                    <a:pt x="113744" y="102159"/>
                  </a:lnTo>
                  <a:lnTo>
                    <a:pt x="134783" y="102159"/>
                  </a:lnTo>
                  <a:lnTo>
                    <a:pt x="134783" y="128116"/>
                  </a:lnTo>
                  <a:lnTo>
                    <a:pt x="113744" y="128116"/>
                  </a:lnTo>
                  <a:lnTo>
                    <a:pt x="113744" y="159888"/>
                  </a:lnTo>
                  <a:lnTo>
                    <a:pt x="78560" y="159888"/>
                  </a:lnTo>
                  <a:lnTo>
                    <a:pt x="78560" y="128116"/>
                  </a:lnTo>
                  <a:lnTo>
                    <a:pt x="78619" y="128116"/>
                  </a:lnTo>
                  <a:close/>
                  <a:moveTo>
                    <a:pt x="79267" y="102159"/>
                  </a:moveTo>
                  <a:lnTo>
                    <a:pt x="79267" y="27252"/>
                  </a:lnTo>
                  <a:lnTo>
                    <a:pt x="36304" y="102159"/>
                  </a:lnTo>
                  <a:lnTo>
                    <a:pt x="79267" y="102159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95"/>
            <p:cNvSpPr/>
            <p:nvPr/>
          </p:nvSpPr>
          <p:spPr>
            <a:xfrm>
              <a:off x="8810206" y="7563048"/>
              <a:ext cx="1766386" cy="2077667"/>
            </a:xfrm>
            <a:custGeom>
              <a:rect b="b" l="l" r="r" t="t"/>
              <a:pathLst>
                <a:path extrusionOk="0" h="2077667" w="1766386">
                  <a:moveTo>
                    <a:pt x="1418614" y="1059107"/>
                  </a:moveTo>
                  <a:lnTo>
                    <a:pt x="1190360" y="566027"/>
                  </a:lnTo>
                  <a:cubicBezTo>
                    <a:pt x="1330271" y="502354"/>
                    <a:pt x="1495347" y="564320"/>
                    <a:pt x="1558524" y="704317"/>
                  </a:cubicBezTo>
                  <a:lnTo>
                    <a:pt x="1617223" y="794354"/>
                  </a:lnTo>
                  <a:lnTo>
                    <a:pt x="1766269" y="423970"/>
                  </a:lnTo>
                  <a:lnTo>
                    <a:pt x="1766387" y="408728"/>
                  </a:lnTo>
                  <a:lnTo>
                    <a:pt x="1491162" y="298331"/>
                  </a:lnTo>
                  <a:lnTo>
                    <a:pt x="1439535" y="278558"/>
                  </a:lnTo>
                  <a:cubicBezTo>
                    <a:pt x="1430872" y="275263"/>
                    <a:pt x="1422504" y="271555"/>
                    <a:pt x="1414312" y="267554"/>
                  </a:cubicBezTo>
                  <a:lnTo>
                    <a:pt x="763379" y="6390"/>
                  </a:lnTo>
                  <a:cubicBezTo>
                    <a:pt x="718059" y="-11794"/>
                    <a:pt x="666609" y="10156"/>
                    <a:pt x="648398" y="55410"/>
                  </a:cubicBezTo>
                  <a:lnTo>
                    <a:pt x="0" y="1666821"/>
                  </a:lnTo>
                  <a:lnTo>
                    <a:pt x="1008135" y="2071278"/>
                  </a:lnTo>
                  <a:cubicBezTo>
                    <a:pt x="1053455" y="2089461"/>
                    <a:pt x="1104905" y="2067512"/>
                    <a:pt x="1123116" y="2022258"/>
                  </a:cubicBezTo>
                  <a:lnTo>
                    <a:pt x="1470181" y="1159735"/>
                  </a:lnTo>
                  <a:cubicBezTo>
                    <a:pt x="1451735" y="1126899"/>
                    <a:pt x="1434467" y="1093415"/>
                    <a:pt x="1418614" y="1059166"/>
                  </a:cubicBezTo>
                  <a:lnTo>
                    <a:pt x="1418614" y="105910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2" name="Google Shape;2552;p95"/>
            <p:cNvSpPr/>
            <p:nvPr/>
          </p:nvSpPr>
          <p:spPr>
            <a:xfrm>
              <a:off x="8149308" y="7136443"/>
              <a:ext cx="120933" cy="162123"/>
            </a:xfrm>
            <a:custGeom>
              <a:rect b="b" l="l" r="r" t="t"/>
              <a:pathLst>
                <a:path extrusionOk="0" h="162123" w="120933">
                  <a:moveTo>
                    <a:pt x="118" y="156298"/>
                  </a:moveTo>
                  <a:lnTo>
                    <a:pt x="58758" y="94391"/>
                  </a:lnTo>
                  <a:cubicBezTo>
                    <a:pt x="74199" y="78090"/>
                    <a:pt x="84041" y="63967"/>
                    <a:pt x="84041" y="49432"/>
                  </a:cubicBezTo>
                  <a:cubicBezTo>
                    <a:pt x="84041" y="36250"/>
                    <a:pt x="76674" y="27717"/>
                    <a:pt x="62765" y="27717"/>
                  </a:cubicBezTo>
                  <a:cubicBezTo>
                    <a:pt x="48857" y="27717"/>
                    <a:pt x="39722" y="36014"/>
                    <a:pt x="37247" y="57023"/>
                  </a:cubicBezTo>
                  <a:lnTo>
                    <a:pt x="4302" y="57023"/>
                  </a:lnTo>
                  <a:cubicBezTo>
                    <a:pt x="6070" y="20126"/>
                    <a:pt x="28465" y="0"/>
                    <a:pt x="64298" y="0"/>
                  </a:cubicBezTo>
                  <a:cubicBezTo>
                    <a:pt x="100130" y="0"/>
                    <a:pt x="119814" y="19655"/>
                    <a:pt x="119814" y="48549"/>
                  </a:cubicBezTo>
                  <a:cubicBezTo>
                    <a:pt x="119814" y="69793"/>
                    <a:pt x="107497" y="87211"/>
                    <a:pt x="88932" y="105101"/>
                  </a:cubicBezTo>
                  <a:lnTo>
                    <a:pt x="58699" y="134642"/>
                  </a:lnTo>
                  <a:lnTo>
                    <a:pt x="120934" y="134642"/>
                  </a:lnTo>
                  <a:lnTo>
                    <a:pt x="120934" y="162124"/>
                  </a:lnTo>
                  <a:lnTo>
                    <a:pt x="0" y="162124"/>
                  </a:lnTo>
                  <a:lnTo>
                    <a:pt x="0" y="156298"/>
                  </a:lnTo>
                  <a:lnTo>
                    <a:pt x="118" y="156298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3" name="Google Shape;2553;p95"/>
            <p:cNvSpPr/>
            <p:nvPr/>
          </p:nvSpPr>
          <p:spPr>
            <a:xfrm>
              <a:off x="9536573" y="7793510"/>
              <a:ext cx="143964" cy="164552"/>
            </a:xfrm>
            <a:custGeom>
              <a:rect b="b" l="l" r="r" t="t"/>
              <a:pathLst>
                <a:path extrusionOk="0" h="164552" w="143964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8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2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7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95"/>
            <p:cNvSpPr/>
            <p:nvPr/>
          </p:nvSpPr>
          <p:spPr>
            <a:xfrm>
              <a:off x="9714980" y="9254214"/>
              <a:ext cx="143964" cy="164552"/>
            </a:xfrm>
            <a:custGeom>
              <a:rect b="b" l="l" r="r" t="t"/>
              <a:pathLst>
                <a:path extrusionOk="0" h="164552" w="143964">
                  <a:moveTo>
                    <a:pt x="4002" y="84934"/>
                  </a:moveTo>
                  <a:lnTo>
                    <a:pt x="34354" y="97116"/>
                  </a:lnTo>
                  <a:cubicBezTo>
                    <a:pt x="29816" y="111945"/>
                    <a:pt x="33352" y="125362"/>
                    <a:pt x="51209" y="132542"/>
                  </a:cubicBezTo>
                  <a:cubicBezTo>
                    <a:pt x="68064" y="139309"/>
                    <a:pt x="79203" y="134366"/>
                    <a:pt x="84507" y="121067"/>
                  </a:cubicBezTo>
                  <a:cubicBezTo>
                    <a:pt x="90165" y="106943"/>
                    <a:pt x="85214" y="96527"/>
                    <a:pt x="69184" y="90113"/>
                  </a:cubicBezTo>
                  <a:lnTo>
                    <a:pt x="57574" y="85464"/>
                  </a:lnTo>
                  <a:lnTo>
                    <a:pt x="66591" y="63043"/>
                  </a:lnTo>
                  <a:lnTo>
                    <a:pt x="77376" y="67398"/>
                  </a:lnTo>
                  <a:cubicBezTo>
                    <a:pt x="92935" y="73636"/>
                    <a:pt x="102836" y="69457"/>
                    <a:pt x="107963" y="56747"/>
                  </a:cubicBezTo>
                  <a:cubicBezTo>
                    <a:pt x="112206" y="46154"/>
                    <a:pt x="108552" y="35503"/>
                    <a:pt x="94821" y="30030"/>
                  </a:cubicBezTo>
                  <a:cubicBezTo>
                    <a:pt x="80676" y="24381"/>
                    <a:pt x="68536" y="29383"/>
                    <a:pt x="61287" y="42623"/>
                  </a:cubicBezTo>
                  <a:lnTo>
                    <a:pt x="31584" y="30677"/>
                  </a:lnTo>
                  <a:cubicBezTo>
                    <a:pt x="44196" y="4196"/>
                    <a:pt x="71541" y="-7985"/>
                    <a:pt x="105370" y="5608"/>
                  </a:cubicBezTo>
                  <a:cubicBezTo>
                    <a:pt x="138020" y="18673"/>
                    <a:pt x="150278" y="43388"/>
                    <a:pt x="140907" y="66633"/>
                  </a:cubicBezTo>
                  <a:cubicBezTo>
                    <a:pt x="134248" y="83228"/>
                    <a:pt x="120280" y="89701"/>
                    <a:pt x="103425" y="88936"/>
                  </a:cubicBezTo>
                  <a:cubicBezTo>
                    <a:pt x="119161" y="99587"/>
                    <a:pt x="125879" y="116476"/>
                    <a:pt x="118277" y="135366"/>
                  </a:cubicBezTo>
                  <a:cubicBezTo>
                    <a:pt x="107079" y="163142"/>
                    <a:pt x="78614" y="172205"/>
                    <a:pt x="42428" y="157728"/>
                  </a:cubicBezTo>
                  <a:cubicBezTo>
                    <a:pt x="4592" y="142546"/>
                    <a:pt x="-6959" y="115535"/>
                    <a:pt x="3885" y="84934"/>
                  </a:cubicBezTo>
                  <a:lnTo>
                    <a:pt x="4002" y="84934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95"/>
            <p:cNvSpPr/>
            <p:nvPr/>
          </p:nvSpPr>
          <p:spPr>
            <a:xfrm>
              <a:off x="9992486" y="7713025"/>
              <a:ext cx="5893" cy="35308"/>
            </a:xfrm>
            <a:custGeom>
              <a:rect b="b" l="l" r="r" t="t"/>
              <a:pathLst>
                <a:path extrusionOk="0" h="35308" w="5893">
                  <a:moveTo>
                    <a:pt x="0" y="35308"/>
                  </a:moveTo>
                  <a:lnTo>
                    <a:pt x="0" y="0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95"/>
            <p:cNvSpPr/>
            <p:nvPr/>
          </p:nvSpPr>
          <p:spPr>
            <a:xfrm>
              <a:off x="8817573" y="6789716"/>
              <a:ext cx="1174919" cy="854516"/>
            </a:xfrm>
            <a:custGeom>
              <a:rect b="b" l="l" r="r" t="t"/>
              <a:pathLst>
                <a:path extrusionOk="0" h="854516" w="1174919">
                  <a:moveTo>
                    <a:pt x="1174919" y="854517"/>
                  </a:moveTo>
                  <a:lnTo>
                    <a:pt x="1174919" y="446709"/>
                  </a:lnTo>
                  <a:cubicBezTo>
                    <a:pt x="1174919" y="200022"/>
                    <a:pt x="974601" y="0"/>
                    <a:pt x="727547" y="0"/>
                  </a:cubicBezTo>
                  <a:lnTo>
                    <a:pt x="214934" y="0"/>
                  </a:lnTo>
                  <a:cubicBezTo>
                    <a:pt x="96240" y="0"/>
                    <a:pt x="0" y="96098"/>
                    <a:pt x="0" y="214616"/>
                  </a:cubicBezTo>
                  <a:lnTo>
                    <a:pt x="0" y="285585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dashDot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95"/>
            <p:cNvSpPr/>
            <p:nvPr/>
          </p:nvSpPr>
          <p:spPr>
            <a:xfrm>
              <a:off x="8817573" y="7109727"/>
              <a:ext cx="5893" cy="35308"/>
            </a:xfrm>
            <a:custGeom>
              <a:rect b="b" l="l" r="r" t="t"/>
              <a:pathLst>
                <a:path extrusionOk="0" h="35308" w="5893">
                  <a:moveTo>
                    <a:pt x="0" y="0"/>
                  </a:moveTo>
                  <a:lnTo>
                    <a:pt x="0" y="35308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95"/>
            <p:cNvSpPr/>
            <p:nvPr/>
          </p:nvSpPr>
          <p:spPr>
            <a:xfrm>
              <a:off x="8769364" y="7098016"/>
              <a:ext cx="96416" cy="59788"/>
            </a:xfrm>
            <a:custGeom>
              <a:rect b="b" l="l" r="r" t="t"/>
              <a:pathLst>
                <a:path extrusionOk="0" h="59788" w="96416">
                  <a:moveTo>
                    <a:pt x="0" y="8003"/>
                  </a:moveTo>
                  <a:lnTo>
                    <a:pt x="8663" y="0"/>
                  </a:lnTo>
                  <a:lnTo>
                    <a:pt x="48208" y="42488"/>
                  </a:lnTo>
                  <a:lnTo>
                    <a:pt x="87753" y="0"/>
                  </a:lnTo>
                  <a:lnTo>
                    <a:pt x="96417" y="8003"/>
                  </a:lnTo>
                  <a:lnTo>
                    <a:pt x="48208" y="59789"/>
                  </a:lnTo>
                  <a:lnTo>
                    <a:pt x="0" y="800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95"/>
            <p:cNvSpPr/>
            <p:nvPr/>
          </p:nvSpPr>
          <p:spPr>
            <a:xfrm>
              <a:off x="8685854" y="8601794"/>
              <a:ext cx="184406" cy="69204"/>
            </a:xfrm>
            <a:custGeom>
              <a:rect b="b" l="l" r="r" t="t"/>
              <a:pathLst>
                <a:path extrusionOk="0" h="69204" w="184406">
                  <a:moveTo>
                    <a:pt x="0" y="0"/>
                  </a:moveTo>
                  <a:cubicBezTo>
                    <a:pt x="0" y="38251"/>
                    <a:pt x="31058" y="69204"/>
                    <a:pt x="69307" y="69204"/>
                  </a:cubicBezTo>
                  <a:lnTo>
                    <a:pt x="184406" y="69204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95"/>
            <p:cNvSpPr/>
            <p:nvPr/>
          </p:nvSpPr>
          <p:spPr>
            <a:xfrm>
              <a:off x="6859415" y="8350693"/>
              <a:ext cx="1174917" cy="1554623"/>
            </a:xfrm>
            <a:custGeom>
              <a:rect b="b" l="l" r="r" t="t"/>
              <a:pathLst>
                <a:path extrusionOk="0" h="1554623" w="1174917">
                  <a:moveTo>
                    <a:pt x="1102723" y="0"/>
                  </a:moveTo>
                  <a:cubicBezTo>
                    <a:pt x="1047324" y="34543"/>
                    <a:pt x="930044" y="128463"/>
                    <a:pt x="880598" y="189841"/>
                  </a:cubicBezTo>
                  <a:lnTo>
                    <a:pt x="515854" y="642199"/>
                  </a:lnTo>
                  <a:lnTo>
                    <a:pt x="0" y="642199"/>
                  </a:lnTo>
                  <a:lnTo>
                    <a:pt x="0" y="1554624"/>
                  </a:lnTo>
                  <a:lnTo>
                    <a:pt x="654525" y="1554624"/>
                  </a:lnTo>
                  <a:cubicBezTo>
                    <a:pt x="820544" y="1554624"/>
                    <a:pt x="979785" y="1488774"/>
                    <a:pt x="1097183" y="1371551"/>
                  </a:cubicBezTo>
                  <a:cubicBezTo>
                    <a:pt x="1123114" y="1345658"/>
                    <a:pt x="1148986" y="1319765"/>
                    <a:pt x="1174917" y="1293931"/>
                  </a:cubicBez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95"/>
            <p:cNvSpPr/>
            <p:nvPr/>
          </p:nvSpPr>
          <p:spPr>
            <a:xfrm>
              <a:off x="7773199" y="8601853"/>
              <a:ext cx="1173681" cy="782078"/>
            </a:xfrm>
            <a:custGeom>
              <a:rect b="b" l="l" r="r" t="t"/>
              <a:pathLst>
                <a:path extrusionOk="0" h="782078" w="1173681">
                  <a:moveTo>
                    <a:pt x="0" y="782079"/>
                  </a:moveTo>
                  <a:cubicBezTo>
                    <a:pt x="70957" y="730940"/>
                    <a:pt x="174977" y="642022"/>
                    <a:pt x="261787" y="503084"/>
                  </a:cubicBezTo>
                  <a:cubicBezTo>
                    <a:pt x="280646" y="472955"/>
                    <a:pt x="296853" y="443296"/>
                    <a:pt x="310821" y="414755"/>
                  </a:cubicBezTo>
                  <a:cubicBezTo>
                    <a:pt x="357026" y="320305"/>
                    <a:pt x="453384" y="260693"/>
                    <a:pt x="558641" y="260693"/>
                  </a:cubicBezTo>
                  <a:lnTo>
                    <a:pt x="912602" y="260693"/>
                  </a:lnTo>
                  <a:cubicBezTo>
                    <a:pt x="1056814" y="260693"/>
                    <a:pt x="1173682" y="143999"/>
                    <a:pt x="1173682" y="0"/>
                  </a:cubicBezTo>
                  <a:lnTo>
                    <a:pt x="154526" y="0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95"/>
            <p:cNvSpPr/>
            <p:nvPr/>
          </p:nvSpPr>
          <p:spPr>
            <a:xfrm>
              <a:off x="8034332" y="8862487"/>
              <a:ext cx="651521" cy="260692"/>
            </a:xfrm>
            <a:custGeom>
              <a:rect b="b" l="l" r="r" t="t"/>
              <a:pathLst>
                <a:path extrusionOk="0" h="260692" w="651521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95"/>
            <p:cNvSpPr/>
            <p:nvPr/>
          </p:nvSpPr>
          <p:spPr>
            <a:xfrm>
              <a:off x="7903203" y="9123180"/>
              <a:ext cx="651521" cy="260692"/>
            </a:xfrm>
            <a:custGeom>
              <a:rect b="b" l="l" r="r" t="t"/>
              <a:pathLst>
                <a:path extrusionOk="0" h="260692" w="651521">
                  <a:moveTo>
                    <a:pt x="651522" y="0"/>
                  </a:moveTo>
                  <a:lnTo>
                    <a:pt x="651522" y="78443"/>
                  </a:lnTo>
                  <a:cubicBezTo>
                    <a:pt x="651522" y="179131"/>
                    <a:pt x="569779" y="260693"/>
                    <a:pt x="469001" y="260693"/>
                  </a:cubicBezTo>
                  <a:lnTo>
                    <a:pt x="0" y="260693"/>
                  </a:lnTo>
                  <a:cubicBezTo>
                    <a:pt x="0" y="116694"/>
                    <a:pt x="116867" y="0"/>
                    <a:pt x="261080" y="0"/>
                  </a:cubicBezTo>
                  <a:lnTo>
                    <a:pt x="303277" y="0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95"/>
            <p:cNvSpPr/>
            <p:nvPr/>
          </p:nvSpPr>
          <p:spPr>
            <a:xfrm>
              <a:off x="7903798" y="9383931"/>
              <a:ext cx="520981" cy="260692"/>
            </a:xfrm>
            <a:custGeom>
              <a:rect b="b" l="l" r="r" t="t"/>
              <a:pathLst>
                <a:path extrusionOk="0" h="260692" w="520981">
                  <a:moveTo>
                    <a:pt x="520981" y="0"/>
                  </a:moveTo>
                  <a:lnTo>
                    <a:pt x="520981" y="78443"/>
                  </a:lnTo>
                  <a:cubicBezTo>
                    <a:pt x="520981" y="179131"/>
                    <a:pt x="455623" y="260693"/>
                    <a:pt x="375001" y="260693"/>
                  </a:cubicBezTo>
                  <a:lnTo>
                    <a:pt x="0" y="260693"/>
                  </a:lnTo>
                  <a:cubicBezTo>
                    <a:pt x="0" y="116694"/>
                    <a:pt x="93470" y="0"/>
                    <a:pt x="208746" y="0"/>
                  </a:cubicBezTo>
                  <a:lnTo>
                    <a:pt x="242516" y="0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95"/>
            <p:cNvSpPr/>
            <p:nvPr/>
          </p:nvSpPr>
          <p:spPr>
            <a:xfrm>
              <a:off x="7979871" y="9314733"/>
              <a:ext cx="184406" cy="69204"/>
            </a:xfrm>
            <a:custGeom>
              <a:rect b="b" l="l" r="r" t="t"/>
              <a:pathLst>
                <a:path extrusionOk="0" h="69204" w="184406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95"/>
            <p:cNvSpPr/>
            <p:nvPr/>
          </p:nvSpPr>
          <p:spPr>
            <a:xfrm>
              <a:off x="8062921" y="9053975"/>
              <a:ext cx="166018" cy="69204"/>
            </a:xfrm>
            <a:custGeom>
              <a:rect b="b" l="l" r="r" t="t"/>
              <a:pathLst>
                <a:path extrusionOk="0" h="69204" w="166018">
                  <a:moveTo>
                    <a:pt x="166019" y="69204"/>
                  </a:moveTo>
                  <a:cubicBezTo>
                    <a:pt x="166019" y="30954"/>
                    <a:pt x="134960" y="0"/>
                    <a:pt x="96712" y="0"/>
                  </a:cubicBezTo>
                  <a:lnTo>
                    <a:pt x="0" y="0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95"/>
            <p:cNvSpPr/>
            <p:nvPr/>
          </p:nvSpPr>
          <p:spPr>
            <a:xfrm>
              <a:off x="7979871" y="9575420"/>
              <a:ext cx="184406" cy="69204"/>
            </a:xfrm>
            <a:custGeom>
              <a:rect b="b" l="l" r="r" t="t"/>
              <a:pathLst>
                <a:path extrusionOk="0" h="69204" w="184406">
                  <a:moveTo>
                    <a:pt x="184406" y="69204"/>
                  </a:moveTo>
                  <a:cubicBezTo>
                    <a:pt x="184406" y="30954"/>
                    <a:pt x="153348" y="0"/>
                    <a:pt x="115099" y="0"/>
                  </a:cubicBezTo>
                  <a:lnTo>
                    <a:pt x="0" y="0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95"/>
            <p:cNvSpPr/>
            <p:nvPr/>
          </p:nvSpPr>
          <p:spPr>
            <a:xfrm>
              <a:off x="8817573" y="7073713"/>
              <a:ext cx="5893" cy="72852"/>
            </a:xfrm>
            <a:custGeom>
              <a:rect b="b" l="l" r="r" t="t"/>
              <a:pathLst>
                <a:path extrusionOk="0" h="72852" w="5893">
                  <a:moveTo>
                    <a:pt x="0" y="0"/>
                  </a:moveTo>
                  <a:lnTo>
                    <a:pt x="0" y="72853"/>
                  </a:lnTo>
                </a:path>
              </a:pathLst>
            </a:custGeom>
            <a:noFill/>
            <a:ln cap="flat" cmpd="sng" w="1177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69" name="Google Shape;2569;p95"/>
          <p:cNvGrpSpPr/>
          <p:nvPr/>
        </p:nvGrpSpPr>
        <p:grpSpPr>
          <a:xfrm>
            <a:off x="6681678" y="2242927"/>
            <a:ext cx="5327609" cy="3588786"/>
            <a:chOff x="6681678" y="2242927"/>
            <a:chExt cx="5327609" cy="3588786"/>
          </a:xfrm>
        </p:grpSpPr>
        <p:sp>
          <p:nvSpPr>
            <p:cNvPr id="2570" name="Google Shape;2570;p95"/>
            <p:cNvSpPr/>
            <p:nvPr/>
          </p:nvSpPr>
          <p:spPr>
            <a:xfrm>
              <a:off x="7465506" y="2338804"/>
              <a:ext cx="1335521" cy="1625580"/>
            </a:xfrm>
            <a:custGeom>
              <a:rect b="b" l="l" r="r" t="t"/>
              <a:pathLst>
                <a:path extrusionOk="0" h="1625580" w="1335521">
                  <a:moveTo>
                    <a:pt x="381588" y="0"/>
                  </a:moveTo>
                  <a:lnTo>
                    <a:pt x="0" y="381850"/>
                  </a:lnTo>
                  <a:lnTo>
                    <a:pt x="0" y="1539141"/>
                  </a:lnTo>
                  <a:cubicBezTo>
                    <a:pt x="0" y="1586899"/>
                    <a:pt x="38655" y="1625581"/>
                    <a:pt x="86381" y="1625581"/>
                  </a:cubicBezTo>
                  <a:lnTo>
                    <a:pt x="1335522" y="1625581"/>
                  </a:lnTo>
                  <a:lnTo>
                    <a:pt x="1335522" y="0"/>
                  </a:lnTo>
                  <a:lnTo>
                    <a:pt x="381516" y="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95"/>
            <p:cNvSpPr/>
            <p:nvPr/>
          </p:nvSpPr>
          <p:spPr>
            <a:xfrm>
              <a:off x="7941256" y="2242927"/>
              <a:ext cx="953933" cy="742232"/>
            </a:xfrm>
            <a:custGeom>
              <a:rect b="b" l="l" r="r" t="t"/>
              <a:pathLst>
                <a:path extrusionOk="0" h="742232" w="953933">
                  <a:moveTo>
                    <a:pt x="953934" y="742233"/>
                  </a:moveTo>
                  <a:lnTo>
                    <a:pt x="953934" y="0"/>
                  </a:lnTo>
                  <a:lnTo>
                    <a:pt x="0" y="0"/>
                  </a:lnTo>
                </a:path>
              </a:pathLst>
            </a:custGeom>
            <a:noFill/>
            <a:ln cap="flat" cmpd="sng" w="21575">
              <a:solidFill>
                <a:srgbClr val="E5E5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95"/>
            <p:cNvSpPr/>
            <p:nvPr/>
          </p:nvSpPr>
          <p:spPr>
            <a:xfrm>
              <a:off x="7465506" y="2338804"/>
              <a:ext cx="381587" cy="381850"/>
            </a:xfrm>
            <a:custGeom>
              <a:rect b="b" l="l" r="r" t="t"/>
              <a:pathLst>
                <a:path extrusionOk="0" h="381850" w="381587">
                  <a:moveTo>
                    <a:pt x="381588" y="0"/>
                  </a:moveTo>
                  <a:lnTo>
                    <a:pt x="381588" y="381850"/>
                  </a:lnTo>
                  <a:lnTo>
                    <a:pt x="0" y="381850"/>
                  </a:lnTo>
                  <a:lnTo>
                    <a:pt x="381588" y="0"/>
                  </a:lnTo>
                  <a:close/>
                </a:path>
              </a:pathLst>
            </a:custGeom>
            <a:solidFill>
              <a:srgbClr val="BE29C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95"/>
            <p:cNvSpPr/>
            <p:nvPr/>
          </p:nvSpPr>
          <p:spPr>
            <a:xfrm>
              <a:off x="9155765" y="2811993"/>
              <a:ext cx="2853522" cy="2003181"/>
            </a:xfrm>
            <a:custGeom>
              <a:rect b="b" l="l" r="r" t="t"/>
              <a:pathLst>
                <a:path extrusionOk="0" h="2003181" w="2853522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40"/>
                  </a:lnTo>
                  <a:cubicBezTo>
                    <a:pt x="2853523" y="1963635"/>
                    <a:pt x="2815516" y="2003181"/>
                    <a:pt x="2766854" y="2003181"/>
                  </a:cubicBezTo>
                  <a:lnTo>
                    <a:pt x="0" y="2003181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95"/>
            <p:cNvSpPr/>
            <p:nvPr/>
          </p:nvSpPr>
          <p:spPr>
            <a:xfrm>
              <a:off x="8224442" y="3374574"/>
              <a:ext cx="3136204" cy="2253284"/>
            </a:xfrm>
            <a:custGeom>
              <a:rect b="b" l="l" r="r" t="t"/>
              <a:pathLst>
                <a:path extrusionOk="0" h="2253284" w="3136204">
                  <a:moveTo>
                    <a:pt x="133818" y="0"/>
                  </a:moveTo>
                  <a:lnTo>
                    <a:pt x="3136205" y="0"/>
                  </a:lnTo>
                  <a:lnTo>
                    <a:pt x="3136205" y="2119158"/>
                  </a:lnTo>
                  <a:cubicBezTo>
                    <a:pt x="3136205" y="2193208"/>
                    <a:pt x="3076242" y="2253284"/>
                    <a:pt x="3002386" y="2253284"/>
                  </a:cubicBezTo>
                  <a:lnTo>
                    <a:pt x="0" y="2253284"/>
                  </a:lnTo>
                  <a:lnTo>
                    <a:pt x="0" y="134127"/>
                  </a:lnTo>
                  <a:cubicBezTo>
                    <a:pt x="0" y="60076"/>
                    <a:pt x="59963" y="0"/>
                    <a:pt x="133818" y="0"/>
                  </a:cubicBezTo>
                  <a:close/>
                </a:path>
              </a:pathLst>
            </a:custGeom>
            <a:noFill/>
            <a:ln cap="flat" cmpd="sng" w="21575">
              <a:solidFill>
                <a:srgbClr val="E5E5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95"/>
            <p:cNvSpPr/>
            <p:nvPr/>
          </p:nvSpPr>
          <p:spPr>
            <a:xfrm>
              <a:off x="8367834" y="3505243"/>
              <a:ext cx="2853522" cy="2003183"/>
            </a:xfrm>
            <a:custGeom>
              <a:rect b="b" l="l" r="r" t="t"/>
              <a:pathLst>
                <a:path extrusionOk="0" h="2003183" w="2853522">
                  <a:moveTo>
                    <a:pt x="0" y="87521"/>
                  </a:moveTo>
                  <a:cubicBezTo>
                    <a:pt x="0" y="38826"/>
                    <a:pt x="39447" y="0"/>
                    <a:pt x="88181" y="0"/>
                  </a:cubicBezTo>
                  <a:lnTo>
                    <a:pt x="2853523" y="0"/>
                  </a:lnTo>
                  <a:lnTo>
                    <a:pt x="2853523" y="1914950"/>
                  </a:lnTo>
                  <a:cubicBezTo>
                    <a:pt x="2853523" y="1963644"/>
                    <a:pt x="2815515" y="2003183"/>
                    <a:pt x="2766854" y="2003183"/>
                  </a:cubicBezTo>
                  <a:lnTo>
                    <a:pt x="0" y="2003183"/>
                  </a:lnTo>
                  <a:lnTo>
                    <a:pt x="0" y="87521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95"/>
            <p:cNvSpPr/>
            <p:nvPr/>
          </p:nvSpPr>
          <p:spPr>
            <a:xfrm>
              <a:off x="6721410" y="5627786"/>
              <a:ext cx="3136135" cy="203927"/>
            </a:xfrm>
            <a:custGeom>
              <a:rect b="b" l="l" r="r" t="t"/>
              <a:pathLst>
                <a:path extrusionOk="0" h="203927" w="3136135">
                  <a:moveTo>
                    <a:pt x="84509" y="72"/>
                  </a:moveTo>
                  <a:lnTo>
                    <a:pt x="3136136" y="72"/>
                  </a:lnTo>
                  <a:lnTo>
                    <a:pt x="3136136" y="119144"/>
                  </a:lnTo>
                  <a:cubicBezTo>
                    <a:pt x="3136136" y="165966"/>
                    <a:pt x="3098201" y="203927"/>
                    <a:pt x="3051555" y="203927"/>
                  </a:cubicBezTo>
                  <a:lnTo>
                    <a:pt x="0" y="203927"/>
                  </a:lnTo>
                  <a:lnTo>
                    <a:pt x="0" y="84784"/>
                  </a:lnTo>
                  <a:cubicBezTo>
                    <a:pt x="0" y="37962"/>
                    <a:pt x="37935" y="0"/>
                    <a:pt x="84581" y="0"/>
                  </a:cubicBezTo>
                  <a:lnTo>
                    <a:pt x="84509" y="72"/>
                  </a:lnTo>
                  <a:close/>
                </a:path>
              </a:pathLst>
            </a:custGeom>
            <a:noFill/>
            <a:ln cap="flat" cmpd="sng" w="21575">
              <a:solidFill>
                <a:srgbClr val="E5E5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7" name="Google Shape;2577;p95"/>
            <p:cNvSpPr/>
            <p:nvPr/>
          </p:nvSpPr>
          <p:spPr>
            <a:xfrm>
              <a:off x="6721410" y="5627858"/>
              <a:ext cx="4639229" cy="203855"/>
            </a:xfrm>
            <a:custGeom>
              <a:rect b="b" l="l" r="r" t="t"/>
              <a:pathLst>
                <a:path extrusionOk="0" h="203855" w="4639229">
                  <a:moveTo>
                    <a:pt x="86093" y="0"/>
                  </a:moveTo>
                  <a:lnTo>
                    <a:pt x="4585825" y="0"/>
                  </a:lnTo>
                  <a:cubicBezTo>
                    <a:pt x="4615266" y="0"/>
                    <a:pt x="4639230" y="23987"/>
                    <a:pt x="4639230" y="53521"/>
                  </a:cubicBezTo>
                  <a:lnTo>
                    <a:pt x="4639230" y="203855"/>
                  </a:lnTo>
                  <a:lnTo>
                    <a:pt x="0" y="203855"/>
                  </a:lnTo>
                  <a:lnTo>
                    <a:pt x="0" y="86224"/>
                  </a:lnTo>
                  <a:cubicBezTo>
                    <a:pt x="0" y="38610"/>
                    <a:pt x="38511" y="0"/>
                    <a:pt x="86021" y="0"/>
                  </a:cubicBezTo>
                  <a:lnTo>
                    <a:pt x="86093" y="0"/>
                  </a:lnTo>
                  <a:close/>
                </a:path>
              </a:pathLst>
            </a:custGeom>
            <a:noFill/>
            <a:ln cap="flat" cmpd="sng" w="21575">
              <a:solidFill>
                <a:srgbClr val="E5E5E5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8" name="Google Shape;2578;p95"/>
            <p:cNvSpPr/>
            <p:nvPr/>
          </p:nvSpPr>
          <p:spPr>
            <a:xfrm>
              <a:off x="6681678" y="4752721"/>
              <a:ext cx="1081705" cy="541260"/>
            </a:xfrm>
            <a:custGeom>
              <a:rect b="b" l="l" r="r" t="t"/>
              <a:pathLst>
                <a:path extrusionOk="0" h="541260" w="1081705">
                  <a:moveTo>
                    <a:pt x="811261" y="0"/>
                  </a:moveTo>
                  <a:lnTo>
                    <a:pt x="270445" y="0"/>
                  </a:lnTo>
                  <a:cubicBezTo>
                    <a:pt x="121082" y="0"/>
                    <a:pt x="0" y="121168"/>
                    <a:pt x="0" y="270630"/>
                  </a:cubicBezTo>
                  <a:cubicBezTo>
                    <a:pt x="0" y="420093"/>
                    <a:pt x="121082" y="541261"/>
                    <a:pt x="270445" y="541261"/>
                  </a:cubicBezTo>
                  <a:lnTo>
                    <a:pt x="811261" y="541261"/>
                  </a:lnTo>
                  <a:cubicBezTo>
                    <a:pt x="960621" y="541261"/>
                    <a:pt x="1081706" y="420093"/>
                    <a:pt x="1081706" y="270630"/>
                  </a:cubicBezTo>
                  <a:cubicBezTo>
                    <a:pt x="1081706" y="121168"/>
                    <a:pt x="960621" y="0"/>
                    <a:pt x="811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9" name="Google Shape;2579;p95"/>
            <p:cNvSpPr/>
            <p:nvPr/>
          </p:nvSpPr>
          <p:spPr>
            <a:xfrm>
              <a:off x="6767187" y="4815182"/>
              <a:ext cx="416068" cy="416354"/>
            </a:xfrm>
            <a:custGeom>
              <a:rect b="b" l="l" r="r" t="t"/>
              <a:pathLst>
                <a:path extrusionOk="0" h="416354" w="416068">
                  <a:moveTo>
                    <a:pt x="416068" y="208177"/>
                  </a:moveTo>
                  <a:cubicBezTo>
                    <a:pt x="416068" y="93204"/>
                    <a:pt x="322928" y="0"/>
                    <a:pt x="208034" y="0"/>
                  </a:cubicBezTo>
                  <a:cubicBezTo>
                    <a:pt x="93140" y="0"/>
                    <a:pt x="0" y="93204"/>
                    <a:pt x="0" y="208177"/>
                  </a:cubicBezTo>
                  <a:cubicBezTo>
                    <a:pt x="0" y="323150"/>
                    <a:pt x="93140" y="416354"/>
                    <a:pt x="208034" y="416354"/>
                  </a:cubicBezTo>
                  <a:cubicBezTo>
                    <a:pt x="322928" y="416354"/>
                    <a:pt x="416068" y="323150"/>
                    <a:pt x="416068" y="208177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0" name="Google Shape;2580;p95"/>
            <p:cNvSpPr/>
            <p:nvPr/>
          </p:nvSpPr>
          <p:spPr>
            <a:xfrm>
              <a:off x="10210844" y="5165978"/>
              <a:ext cx="147135" cy="147236"/>
            </a:xfrm>
            <a:custGeom>
              <a:rect b="b" l="l" r="r" t="t"/>
              <a:pathLst>
                <a:path extrusionOk="0" h="147236" w="147135">
                  <a:moveTo>
                    <a:pt x="73561" y="147237"/>
                  </a:moveTo>
                  <a:cubicBezTo>
                    <a:pt x="114160" y="147237"/>
                    <a:pt x="147136" y="114245"/>
                    <a:pt x="147136" y="73618"/>
                  </a:cubicBezTo>
                  <a:cubicBezTo>
                    <a:pt x="147136" y="32992"/>
                    <a:pt x="114232" y="0"/>
                    <a:pt x="73561" y="0"/>
                  </a:cubicBezTo>
                  <a:cubicBezTo>
                    <a:pt x="32890" y="0"/>
                    <a:pt x="0" y="32992"/>
                    <a:pt x="0" y="73618"/>
                  </a:cubicBezTo>
                  <a:cubicBezTo>
                    <a:pt x="0" y="114245"/>
                    <a:pt x="32962" y="147237"/>
                    <a:pt x="73561" y="147237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1" name="Google Shape;2581;p95"/>
            <p:cNvSpPr/>
            <p:nvPr/>
          </p:nvSpPr>
          <p:spPr>
            <a:xfrm>
              <a:off x="10508930" y="5165978"/>
              <a:ext cx="147135" cy="147236"/>
            </a:xfrm>
            <a:custGeom>
              <a:rect b="b" l="l" r="r" t="t"/>
              <a:pathLst>
                <a:path extrusionOk="0" h="147236" w="147135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969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2" name="Google Shape;2582;p95"/>
            <p:cNvSpPr/>
            <p:nvPr/>
          </p:nvSpPr>
          <p:spPr>
            <a:xfrm>
              <a:off x="10807017" y="5165978"/>
              <a:ext cx="147135" cy="147236"/>
            </a:xfrm>
            <a:custGeom>
              <a:rect b="b" l="l" r="r" t="t"/>
              <a:pathLst>
                <a:path extrusionOk="0" h="147236" w="147135">
                  <a:moveTo>
                    <a:pt x="73568" y="147237"/>
                  </a:moveTo>
                  <a:cubicBezTo>
                    <a:pt x="114167" y="147237"/>
                    <a:pt x="147136" y="114245"/>
                    <a:pt x="147136" y="73618"/>
                  </a:cubicBezTo>
                  <a:cubicBezTo>
                    <a:pt x="147136" y="32992"/>
                    <a:pt x="114167" y="0"/>
                    <a:pt x="73568" y="0"/>
                  </a:cubicBezTo>
                  <a:cubicBezTo>
                    <a:pt x="32969" y="0"/>
                    <a:pt x="0" y="32992"/>
                    <a:pt x="0" y="73618"/>
                  </a:cubicBezTo>
                  <a:cubicBezTo>
                    <a:pt x="0" y="114245"/>
                    <a:pt x="32897" y="147237"/>
                    <a:pt x="73568" y="147237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3" name="Google Shape;2583;p95"/>
          <p:cNvGrpSpPr/>
          <p:nvPr/>
        </p:nvGrpSpPr>
        <p:grpSpPr>
          <a:xfrm>
            <a:off x="889469" y="6592071"/>
            <a:ext cx="3670797" cy="3507006"/>
            <a:chOff x="889469" y="6592071"/>
            <a:chExt cx="3670797" cy="3507006"/>
          </a:xfrm>
        </p:grpSpPr>
        <p:sp>
          <p:nvSpPr>
            <p:cNvPr id="2584" name="Google Shape;2584;p95"/>
            <p:cNvSpPr/>
            <p:nvPr/>
          </p:nvSpPr>
          <p:spPr>
            <a:xfrm>
              <a:off x="3810333" y="7276822"/>
              <a:ext cx="746202" cy="746202"/>
            </a:xfrm>
            <a:custGeom>
              <a:rect b="b" l="l" r="r" t="t"/>
              <a:pathLst>
                <a:path extrusionOk="0" h="746202" w="746202">
                  <a:moveTo>
                    <a:pt x="373101" y="746202"/>
                  </a:moveTo>
                  <a:cubicBezTo>
                    <a:pt x="579163" y="746202"/>
                    <a:pt x="746203" y="579162"/>
                    <a:pt x="746203" y="373101"/>
                  </a:cubicBezTo>
                  <a:cubicBezTo>
                    <a:pt x="746203" y="167046"/>
                    <a:pt x="579163" y="0"/>
                    <a:pt x="373101" y="0"/>
                  </a:cubicBezTo>
                  <a:cubicBezTo>
                    <a:pt x="167047" y="0"/>
                    <a:pt x="0" y="167046"/>
                    <a:pt x="0" y="373101"/>
                  </a:cubicBezTo>
                  <a:cubicBezTo>
                    <a:pt x="0" y="579162"/>
                    <a:pt x="167047" y="746202"/>
                    <a:pt x="373101" y="746202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5" name="Google Shape;2585;p95"/>
            <p:cNvSpPr/>
            <p:nvPr/>
          </p:nvSpPr>
          <p:spPr>
            <a:xfrm>
              <a:off x="3907713" y="7374194"/>
              <a:ext cx="551458" cy="551458"/>
            </a:xfrm>
            <a:custGeom>
              <a:rect b="b" l="l" r="r" t="t"/>
              <a:pathLst>
                <a:path extrusionOk="0" h="551458" w="551458">
                  <a:moveTo>
                    <a:pt x="275729" y="551459"/>
                  </a:moveTo>
                  <a:cubicBezTo>
                    <a:pt x="428013" y="551459"/>
                    <a:pt x="551458" y="428013"/>
                    <a:pt x="551458" y="275729"/>
                  </a:cubicBezTo>
                  <a:cubicBezTo>
                    <a:pt x="551458" y="123453"/>
                    <a:pt x="428013" y="0"/>
                    <a:pt x="275729" y="0"/>
                  </a:cubicBezTo>
                  <a:cubicBezTo>
                    <a:pt x="123445" y="0"/>
                    <a:pt x="0" y="123453"/>
                    <a:pt x="0" y="275729"/>
                  </a:cubicBezTo>
                  <a:cubicBezTo>
                    <a:pt x="0" y="428013"/>
                    <a:pt x="123445" y="551459"/>
                    <a:pt x="275729" y="551459"/>
                  </a:cubicBezTo>
                  <a:close/>
                </a:path>
              </a:pathLst>
            </a:custGeom>
            <a:noFill/>
            <a:ln cap="flat" cmpd="sng" w="146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6" name="Google Shape;2586;p95"/>
            <p:cNvSpPr/>
            <p:nvPr/>
          </p:nvSpPr>
          <p:spPr>
            <a:xfrm>
              <a:off x="3845412" y="7582457"/>
              <a:ext cx="407129" cy="409464"/>
            </a:xfrm>
            <a:custGeom>
              <a:rect b="b" l="l" r="r" t="t"/>
              <a:pathLst>
                <a:path extrusionOk="0" h="409464" w="407129">
                  <a:moveTo>
                    <a:pt x="0" y="0"/>
                  </a:moveTo>
                  <a:lnTo>
                    <a:pt x="407130" y="0"/>
                  </a:lnTo>
                  <a:lnTo>
                    <a:pt x="407130" y="409464"/>
                  </a:lnTo>
                  <a:lnTo>
                    <a:pt x="0" y="409464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7" name="Google Shape;2587;p95"/>
            <p:cNvSpPr/>
            <p:nvPr/>
          </p:nvSpPr>
          <p:spPr>
            <a:xfrm>
              <a:off x="1325337" y="8515153"/>
              <a:ext cx="274266" cy="173455"/>
            </a:xfrm>
            <a:custGeom>
              <a:rect b="b" l="l" r="r" t="t"/>
              <a:pathLst>
                <a:path extrusionOk="0" h="173455" w="274266">
                  <a:moveTo>
                    <a:pt x="0" y="0"/>
                  </a:moveTo>
                  <a:lnTo>
                    <a:pt x="0" y="173456"/>
                  </a:lnTo>
                  <a:lnTo>
                    <a:pt x="274266" y="1734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8" name="Google Shape;2588;p95"/>
            <p:cNvSpPr/>
            <p:nvPr/>
          </p:nvSpPr>
          <p:spPr>
            <a:xfrm>
              <a:off x="2219985" y="7652703"/>
              <a:ext cx="1963391" cy="1334386"/>
            </a:xfrm>
            <a:custGeom>
              <a:rect b="b" l="l" r="r" t="t"/>
              <a:pathLst>
                <a:path extrusionOk="0" h="1334386" w="1963391">
                  <a:moveTo>
                    <a:pt x="137316" y="0"/>
                  </a:moveTo>
                  <a:lnTo>
                    <a:pt x="1963392" y="0"/>
                  </a:lnTo>
                  <a:lnTo>
                    <a:pt x="1963392" y="1197070"/>
                  </a:lnTo>
                  <a:cubicBezTo>
                    <a:pt x="1963392" y="1272861"/>
                    <a:pt x="1901866" y="1334386"/>
                    <a:pt x="1826076" y="1334386"/>
                  </a:cubicBezTo>
                  <a:lnTo>
                    <a:pt x="0" y="1334386"/>
                  </a:lnTo>
                  <a:lnTo>
                    <a:pt x="0" y="137316"/>
                  </a:lnTo>
                  <a:cubicBezTo>
                    <a:pt x="0" y="26724"/>
                    <a:pt x="35028" y="0"/>
                    <a:pt x="137316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9" name="Google Shape;2589;p95"/>
            <p:cNvSpPr/>
            <p:nvPr/>
          </p:nvSpPr>
          <p:spPr>
            <a:xfrm>
              <a:off x="2219985" y="7911899"/>
              <a:ext cx="1963391" cy="255464"/>
            </a:xfrm>
            <a:custGeom>
              <a:rect b="b" l="l" r="r" t="t"/>
              <a:pathLst>
                <a:path extrusionOk="0" h="255464" w="1963391">
                  <a:moveTo>
                    <a:pt x="1963392" y="0"/>
                  </a:moveTo>
                  <a:lnTo>
                    <a:pt x="0" y="0"/>
                  </a:lnTo>
                  <a:lnTo>
                    <a:pt x="0" y="255465"/>
                  </a:lnTo>
                  <a:lnTo>
                    <a:pt x="1963392" y="255465"/>
                  </a:lnTo>
                  <a:lnTo>
                    <a:pt x="1963392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0" name="Google Shape;2590;p95"/>
            <p:cNvSpPr/>
            <p:nvPr/>
          </p:nvSpPr>
          <p:spPr>
            <a:xfrm>
              <a:off x="1325337" y="8351646"/>
              <a:ext cx="2287772" cy="336961"/>
            </a:xfrm>
            <a:custGeom>
              <a:rect b="b" l="l" r="r" t="t"/>
              <a:pathLst>
                <a:path extrusionOk="0" h="336961" w="2287772">
                  <a:moveTo>
                    <a:pt x="168481" y="73"/>
                  </a:moveTo>
                  <a:lnTo>
                    <a:pt x="2287772" y="73"/>
                  </a:lnTo>
                  <a:lnTo>
                    <a:pt x="2287772" y="336962"/>
                  </a:lnTo>
                  <a:lnTo>
                    <a:pt x="168481" y="336962"/>
                  </a:lnTo>
                  <a:cubicBezTo>
                    <a:pt x="75498" y="336962"/>
                    <a:pt x="0" y="261464"/>
                    <a:pt x="0" y="168481"/>
                  </a:cubicBezTo>
                  <a:cubicBezTo>
                    <a:pt x="0" y="75498"/>
                    <a:pt x="75498" y="0"/>
                    <a:pt x="168481" y="0"/>
                  </a:cubicBezTo>
                  <a:lnTo>
                    <a:pt x="168481" y="73"/>
                  </a:lnTo>
                  <a:close/>
                </a:path>
              </a:pathLst>
            </a:custGeom>
            <a:solidFill>
              <a:srgbClr val="1D1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1" name="Google Shape;2591;p95"/>
            <p:cNvSpPr/>
            <p:nvPr/>
          </p:nvSpPr>
          <p:spPr>
            <a:xfrm>
              <a:off x="2154656" y="8260566"/>
              <a:ext cx="1588387" cy="428042"/>
            </a:xfrm>
            <a:custGeom>
              <a:rect b="b" l="l" r="r" t="t"/>
              <a:pathLst>
                <a:path extrusionOk="0" h="428042" w="1588387">
                  <a:moveTo>
                    <a:pt x="1588388" y="0"/>
                  </a:moveTo>
                  <a:lnTo>
                    <a:pt x="0" y="0"/>
                  </a:lnTo>
                  <a:lnTo>
                    <a:pt x="0" y="428042"/>
                  </a:lnTo>
                  <a:lnTo>
                    <a:pt x="1588388" y="428042"/>
                  </a:lnTo>
                  <a:lnTo>
                    <a:pt x="1588388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2" name="Google Shape;2592;p95"/>
            <p:cNvSpPr/>
            <p:nvPr/>
          </p:nvSpPr>
          <p:spPr>
            <a:xfrm>
              <a:off x="2219985" y="7652703"/>
              <a:ext cx="1963391" cy="1334386"/>
            </a:xfrm>
            <a:custGeom>
              <a:rect b="b" l="l" r="r" t="t"/>
              <a:pathLst>
                <a:path extrusionOk="0" h="1334386" w="1963391">
                  <a:moveTo>
                    <a:pt x="0" y="87313"/>
                  </a:moveTo>
                  <a:cubicBezTo>
                    <a:pt x="0" y="38832"/>
                    <a:pt x="39300" y="0"/>
                    <a:pt x="87789" y="0"/>
                  </a:cubicBezTo>
                  <a:lnTo>
                    <a:pt x="1963392" y="0"/>
                  </a:lnTo>
                  <a:lnTo>
                    <a:pt x="1963392" y="1246598"/>
                  </a:lnTo>
                  <a:cubicBezTo>
                    <a:pt x="1963392" y="1295079"/>
                    <a:pt x="1924860" y="1334386"/>
                    <a:pt x="1876378" y="1334386"/>
                  </a:cubicBezTo>
                  <a:cubicBezTo>
                    <a:pt x="1518245" y="1334386"/>
                    <a:pt x="169022" y="1334386"/>
                    <a:pt x="0" y="1334386"/>
                  </a:cubicBezTo>
                  <a:cubicBezTo>
                    <a:pt x="0" y="1217093"/>
                    <a:pt x="0" y="365098"/>
                    <a:pt x="0" y="87313"/>
                  </a:cubicBezTo>
                  <a:close/>
                </a:path>
              </a:pathLst>
            </a:custGeom>
            <a:noFill/>
            <a:ln cap="flat" cmpd="sng" w="146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3" name="Google Shape;2593;p95"/>
            <p:cNvSpPr/>
            <p:nvPr/>
          </p:nvSpPr>
          <p:spPr>
            <a:xfrm>
              <a:off x="2154656" y="8628766"/>
              <a:ext cx="1544200" cy="479179"/>
            </a:xfrm>
            <a:custGeom>
              <a:rect b="b" l="l" r="r" t="t"/>
              <a:pathLst>
                <a:path extrusionOk="0" h="479179" w="1544200">
                  <a:moveTo>
                    <a:pt x="1544201" y="0"/>
                  </a:moveTo>
                  <a:lnTo>
                    <a:pt x="0" y="0"/>
                  </a:lnTo>
                  <a:lnTo>
                    <a:pt x="0" y="479179"/>
                  </a:lnTo>
                  <a:lnTo>
                    <a:pt x="1544201" y="479179"/>
                  </a:lnTo>
                  <a:lnTo>
                    <a:pt x="1544201" y="0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4" name="Google Shape;2594;p95"/>
            <p:cNvSpPr/>
            <p:nvPr/>
          </p:nvSpPr>
          <p:spPr>
            <a:xfrm>
              <a:off x="1325337" y="8688608"/>
              <a:ext cx="2287699" cy="1410469"/>
            </a:xfrm>
            <a:custGeom>
              <a:rect b="b" l="l" r="r" t="t"/>
              <a:pathLst>
                <a:path extrusionOk="0" h="1410469" w="2287699">
                  <a:moveTo>
                    <a:pt x="2" y="0"/>
                  </a:moveTo>
                  <a:lnTo>
                    <a:pt x="2199911" y="0"/>
                  </a:lnTo>
                  <a:cubicBezTo>
                    <a:pt x="2248392" y="0"/>
                    <a:pt x="2287699" y="39015"/>
                    <a:pt x="2287699" y="87496"/>
                  </a:cubicBezTo>
                  <a:cubicBezTo>
                    <a:pt x="2287699" y="375735"/>
                    <a:pt x="2287699" y="1284281"/>
                    <a:pt x="2287699" y="1410470"/>
                  </a:cubicBezTo>
                  <a:lnTo>
                    <a:pt x="87789" y="1410470"/>
                  </a:lnTo>
                  <a:cubicBezTo>
                    <a:pt x="39304" y="1410470"/>
                    <a:pt x="0" y="1371448"/>
                    <a:pt x="0" y="1322959"/>
                  </a:cubicBezTo>
                  <a:cubicBezTo>
                    <a:pt x="1" y="1034288"/>
                    <a:pt x="2" y="123519"/>
                    <a:pt x="2" y="0"/>
                  </a:cubicBezTo>
                  <a:close/>
                </a:path>
              </a:pathLst>
            </a:custGeom>
            <a:solidFill>
              <a:srgbClr val="363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5" name="Google Shape;2595;p95"/>
            <p:cNvSpPr/>
            <p:nvPr/>
          </p:nvSpPr>
          <p:spPr>
            <a:xfrm>
              <a:off x="3725193" y="8628766"/>
              <a:ext cx="312307" cy="168554"/>
            </a:xfrm>
            <a:custGeom>
              <a:rect b="b" l="l" r="r" t="t"/>
              <a:pathLst>
                <a:path extrusionOk="0" h="168554" w="312307">
                  <a:moveTo>
                    <a:pt x="228031" y="0"/>
                  </a:moveTo>
                  <a:lnTo>
                    <a:pt x="84277" y="0"/>
                  </a:lnTo>
                  <a:cubicBezTo>
                    <a:pt x="37727" y="0"/>
                    <a:pt x="0" y="37734"/>
                    <a:pt x="0" y="84277"/>
                  </a:cubicBezTo>
                  <a:cubicBezTo>
                    <a:pt x="0" y="130820"/>
                    <a:pt x="37727" y="168554"/>
                    <a:pt x="84277" y="168554"/>
                  </a:cubicBezTo>
                  <a:lnTo>
                    <a:pt x="228031" y="168554"/>
                  </a:lnTo>
                  <a:cubicBezTo>
                    <a:pt x="274573" y="168554"/>
                    <a:pt x="312308" y="130820"/>
                    <a:pt x="312308" y="84277"/>
                  </a:cubicBezTo>
                  <a:cubicBezTo>
                    <a:pt x="312308" y="37734"/>
                    <a:pt x="274573" y="0"/>
                    <a:pt x="228031" y="0"/>
                  </a:cubicBezTo>
                  <a:close/>
                </a:path>
              </a:pathLst>
            </a:custGeom>
            <a:noFill/>
            <a:ln cap="flat" cmpd="sng" w="146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6" name="Google Shape;2596;p95"/>
            <p:cNvSpPr/>
            <p:nvPr/>
          </p:nvSpPr>
          <p:spPr>
            <a:xfrm>
              <a:off x="2755700" y="6668594"/>
              <a:ext cx="735229" cy="591548"/>
            </a:xfrm>
            <a:custGeom>
              <a:rect b="b" l="l" r="r" t="t"/>
              <a:pathLst>
                <a:path extrusionOk="0" h="591548" w="735229">
                  <a:moveTo>
                    <a:pt x="0" y="591549"/>
                  </a:moveTo>
                  <a:lnTo>
                    <a:pt x="247052" y="591549"/>
                  </a:lnTo>
                  <a:cubicBezTo>
                    <a:pt x="516709" y="591549"/>
                    <a:pt x="735229" y="372955"/>
                    <a:pt x="735229" y="103371"/>
                  </a:cubicBezTo>
                  <a:lnTo>
                    <a:pt x="735229" y="0"/>
                  </a:lnTo>
                </a:path>
              </a:pathLst>
            </a:custGeom>
            <a:noFill/>
            <a:ln cap="flat" cmpd="sng" w="146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7" name="Google Shape;2597;p95"/>
            <p:cNvSpPr/>
            <p:nvPr/>
          </p:nvSpPr>
          <p:spPr>
            <a:xfrm>
              <a:off x="1079817" y="7260216"/>
              <a:ext cx="1074824" cy="779415"/>
            </a:xfrm>
            <a:custGeom>
              <a:rect b="b" l="l" r="r" t="t"/>
              <a:pathLst>
                <a:path extrusionOk="0" h="779415" w="1074824">
                  <a:moveTo>
                    <a:pt x="1074824" y="779416"/>
                  </a:moveTo>
                  <a:lnTo>
                    <a:pt x="389708" y="779416"/>
                  </a:lnTo>
                  <a:cubicBezTo>
                    <a:pt x="174480" y="779416"/>
                    <a:pt x="0" y="604936"/>
                    <a:pt x="0" y="389707"/>
                  </a:cubicBezTo>
                  <a:cubicBezTo>
                    <a:pt x="0" y="174479"/>
                    <a:pt x="174480" y="0"/>
                    <a:pt x="389708" y="0"/>
                  </a:cubicBezTo>
                  <a:lnTo>
                    <a:pt x="713940" y="0"/>
                  </a:lnTo>
                </a:path>
              </a:pathLst>
            </a:custGeom>
            <a:noFill/>
            <a:ln cap="flat" cmpd="sng" w="146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8" name="Google Shape;2598;p95"/>
            <p:cNvSpPr/>
            <p:nvPr/>
          </p:nvSpPr>
          <p:spPr>
            <a:xfrm>
              <a:off x="1852443" y="7088443"/>
              <a:ext cx="835088" cy="362566"/>
            </a:xfrm>
            <a:custGeom>
              <a:rect b="b" l="l" r="r" t="t"/>
              <a:pathLst>
                <a:path extrusionOk="0" h="362566" w="835088">
                  <a:moveTo>
                    <a:pt x="653805" y="362566"/>
                  </a:moveTo>
                  <a:cubicBezTo>
                    <a:pt x="753921" y="362566"/>
                    <a:pt x="835089" y="281406"/>
                    <a:pt x="835089" y="181283"/>
                  </a:cubicBezTo>
                  <a:cubicBezTo>
                    <a:pt x="835089" y="81163"/>
                    <a:pt x="753921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3"/>
                    <a:pt x="0" y="181283"/>
                  </a:cubicBezTo>
                  <a:cubicBezTo>
                    <a:pt x="0" y="281406"/>
                    <a:pt x="81160" y="362566"/>
                    <a:pt x="181283" y="362566"/>
                  </a:cubicBezTo>
                  <a:lnTo>
                    <a:pt x="653805" y="3625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9" name="Google Shape;2599;p95"/>
            <p:cNvSpPr/>
            <p:nvPr/>
          </p:nvSpPr>
          <p:spPr>
            <a:xfrm>
              <a:off x="889469" y="6639843"/>
              <a:ext cx="1408128" cy="362566"/>
            </a:xfrm>
            <a:custGeom>
              <a:rect b="b" l="l" r="r" t="t"/>
              <a:pathLst>
                <a:path extrusionOk="0" h="362566" w="1408128">
                  <a:moveTo>
                    <a:pt x="1226845" y="362567"/>
                  </a:moveTo>
                  <a:cubicBezTo>
                    <a:pt x="1326968" y="362567"/>
                    <a:pt x="1408128" y="281403"/>
                    <a:pt x="1408128" y="181283"/>
                  </a:cubicBezTo>
                  <a:cubicBezTo>
                    <a:pt x="1408128" y="81163"/>
                    <a:pt x="1326968" y="0"/>
                    <a:pt x="1226845" y="0"/>
                  </a:cubicBezTo>
                  <a:lnTo>
                    <a:pt x="181284" y="0"/>
                  </a:lnTo>
                  <a:cubicBezTo>
                    <a:pt x="81164" y="0"/>
                    <a:pt x="0" y="81163"/>
                    <a:pt x="0" y="181283"/>
                  </a:cubicBezTo>
                  <a:cubicBezTo>
                    <a:pt x="0" y="281403"/>
                    <a:pt x="81164" y="362567"/>
                    <a:pt x="181284" y="362567"/>
                  </a:cubicBezTo>
                  <a:lnTo>
                    <a:pt x="1226845" y="362567"/>
                  </a:lnTo>
                  <a:close/>
                </a:path>
              </a:pathLst>
            </a:custGeom>
            <a:noFill/>
            <a:ln cap="flat" cmpd="sng" w="146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0" name="Google Shape;2600;p95"/>
            <p:cNvSpPr/>
            <p:nvPr/>
          </p:nvSpPr>
          <p:spPr>
            <a:xfrm>
              <a:off x="3725178" y="9736438"/>
              <a:ext cx="835088" cy="362566"/>
            </a:xfrm>
            <a:custGeom>
              <a:rect b="b" l="l" r="r" t="t"/>
              <a:pathLst>
                <a:path extrusionOk="0" h="362566" w="835088">
                  <a:moveTo>
                    <a:pt x="653805" y="362567"/>
                  </a:moveTo>
                  <a:cubicBezTo>
                    <a:pt x="753928" y="362567"/>
                    <a:pt x="835089" y="281406"/>
                    <a:pt x="835089" y="181283"/>
                  </a:cubicBezTo>
                  <a:cubicBezTo>
                    <a:pt x="835089" y="81160"/>
                    <a:pt x="753928" y="0"/>
                    <a:pt x="653805" y="0"/>
                  </a:cubicBezTo>
                  <a:lnTo>
                    <a:pt x="181283" y="0"/>
                  </a:lnTo>
                  <a:cubicBezTo>
                    <a:pt x="81160" y="0"/>
                    <a:pt x="0" y="81160"/>
                    <a:pt x="0" y="181283"/>
                  </a:cubicBezTo>
                  <a:cubicBezTo>
                    <a:pt x="0" y="281406"/>
                    <a:pt x="81160" y="362567"/>
                    <a:pt x="181283" y="362567"/>
                  </a:cubicBezTo>
                  <a:lnTo>
                    <a:pt x="653805" y="362567"/>
                  </a:lnTo>
                  <a:close/>
                </a:path>
              </a:pathLst>
            </a:custGeom>
            <a:solidFill>
              <a:srgbClr val="009B4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1" name="Google Shape;2601;p95"/>
            <p:cNvSpPr/>
            <p:nvPr/>
          </p:nvSpPr>
          <p:spPr>
            <a:xfrm>
              <a:off x="2858566" y="9200123"/>
              <a:ext cx="754542" cy="387440"/>
            </a:xfrm>
            <a:custGeom>
              <a:rect b="b" l="l" r="r" t="t"/>
              <a:pathLst>
                <a:path extrusionOk="0" h="387440" w="754542">
                  <a:moveTo>
                    <a:pt x="754543" y="387440"/>
                  </a:moveTo>
                  <a:lnTo>
                    <a:pt x="193720" y="387440"/>
                  </a:lnTo>
                  <a:cubicBezTo>
                    <a:pt x="86691" y="387440"/>
                    <a:pt x="0" y="300676"/>
                    <a:pt x="0" y="193720"/>
                  </a:cubicBezTo>
                  <a:cubicBezTo>
                    <a:pt x="0" y="86691"/>
                    <a:pt x="86764" y="0"/>
                    <a:pt x="193720" y="0"/>
                  </a:cubicBezTo>
                  <a:lnTo>
                    <a:pt x="754543" y="0"/>
                  </a:lnTo>
                </a:path>
              </a:pathLst>
            </a:custGeom>
            <a:solidFill>
              <a:srgbClr val="1D1DD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2" name="Google Shape;2602;p95"/>
            <p:cNvSpPr/>
            <p:nvPr/>
          </p:nvSpPr>
          <p:spPr>
            <a:xfrm>
              <a:off x="3443165" y="6592071"/>
              <a:ext cx="95543" cy="95543"/>
            </a:xfrm>
            <a:custGeom>
              <a:rect b="b" l="l" r="r" t="t"/>
              <a:pathLst>
                <a:path extrusionOk="0" h="95543" w="95543">
                  <a:moveTo>
                    <a:pt x="47772" y="95543"/>
                  </a:moveTo>
                  <a:cubicBezTo>
                    <a:pt x="74152" y="95543"/>
                    <a:pt x="95543" y="74155"/>
                    <a:pt x="95543" y="47772"/>
                  </a:cubicBezTo>
                  <a:cubicBezTo>
                    <a:pt x="95543" y="21388"/>
                    <a:pt x="74152" y="0"/>
                    <a:pt x="47772" y="0"/>
                  </a:cubicBezTo>
                  <a:cubicBezTo>
                    <a:pt x="21391" y="0"/>
                    <a:pt x="0" y="21388"/>
                    <a:pt x="0" y="47772"/>
                  </a:cubicBezTo>
                  <a:cubicBezTo>
                    <a:pt x="0" y="74155"/>
                    <a:pt x="21391" y="95543"/>
                    <a:pt x="47772" y="9554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3" name="Google Shape;2603;p95"/>
            <p:cNvSpPr/>
            <p:nvPr/>
          </p:nvSpPr>
          <p:spPr>
            <a:xfrm>
              <a:off x="4286374" y="9822324"/>
              <a:ext cx="190940" cy="190940"/>
            </a:xfrm>
            <a:custGeom>
              <a:rect b="b" l="l" r="r" t="t"/>
              <a:pathLst>
                <a:path extrusionOk="0" h="190940" w="190940">
                  <a:moveTo>
                    <a:pt x="95470" y="190940"/>
                  </a:moveTo>
                  <a:cubicBezTo>
                    <a:pt x="148195" y="190940"/>
                    <a:pt x="190940" y="148194"/>
                    <a:pt x="190940" y="95470"/>
                  </a:cubicBezTo>
                  <a:cubicBezTo>
                    <a:pt x="190940" y="42746"/>
                    <a:pt x="148195" y="0"/>
                    <a:pt x="95470" y="0"/>
                  </a:cubicBezTo>
                  <a:cubicBezTo>
                    <a:pt x="42738" y="0"/>
                    <a:pt x="0" y="42746"/>
                    <a:pt x="0" y="95470"/>
                  </a:cubicBezTo>
                  <a:cubicBezTo>
                    <a:pt x="0" y="148194"/>
                    <a:pt x="42738" y="190940"/>
                    <a:pt x="95470" y="19094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4" name="Google Shape;2604;p95"/>
            <p:cNvSpPr/>
            <p:nvPr/>
          </p:nvSpPr>
          <p:spPr>
            <a:xfrm>
              <a:off x="2963539" y="9314467"/>
              <a:ext cx="158750" cy="158751"/>
            </a:xfrm>
            <a:custGeom>
              <a:rect b="b" l="l" r="r" t="t"/>
              <a:pathLst>
                <a:path extrusionOk="0" h="158751" w="158750">
                  <a:moveTo>
                    <a:pt x="79376" y="158751"/>
                  </a:moveTo>
                  <a:cubicBezTo>
                    <a:pt x="123218" y="158751"/>
                    <a:pt x="158751" y="123211"/>
                    <a:pt x="158751" y="79376"/>
                  </a:cubicBezTo>
                  <a:cubicBezTo>
                    <a:pt x="158751" y="35540"/>
                    <a:pt x="123218" y="0"/>
                    <a:pt x="79376" y="0"/>
                  </a:cubicBezTo>
                  <a:cubicBezTo>
                    <a:pt x="35540" y="0"/>
                    <a:pt x="0" y="35540"/>
                    <a:pt x="0" y="79376"/>
                  </a:cubicBezTo>
                  <a:cubicBezTo>
                    <a:pt x="0" y="123211"/>
                    <a:pt x="35540" y="158751"/>
                    <a:pt x="79376" y="158751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5" name="Google Shape;2605;p95"/>
            <p:cNvSpPr/>
            <p:nvPr/>
          </p:nvSpPr>
          <p:spPr>
            <a:xfrm>
              <a:off x="2017332" y="7272068"/>
              <a:ext cx="505150" cy="7315"/>
            </a:xfrm>
            <a:custGeom>
              <a:rect b="b" l="l" r="r" t="t"/>
              <a:pathLst>
                <a:path extrusionOk="0" h="7315" w="505150">
                  <a:moveTo>
                    <a:pt x="50515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46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6" name="Google Shape;2606;p95"/>
            <p:cNvSpPr/>
            <p:nvPr/>
          </p:nvSpPr>
          <p:spPr>
            <a:xfrm>
              <a:off x="2422696" y="7172281"/>
              <a:ext cx="99786" cy="194889"/>
            </a:xfrm>
            <a:custGeom>
              <a:rect b="b" l="l" r="r" t="t"/>
              <a:pathLst>
                <a:path extrusionOk="0" h="194889" w="99786">
                  <a:moveTo>
                    <a:pt x="0" y="0"/>
                  </a:moveTo>
                  <a:lnTo>
                    <a:pt x="99786" y="99786"/>
                  </a:lnTo>
                  <a:lnTo>
                    <a:pt x="4682" y="194889"/>
                  </a:lnTo>
                </a:path>
              </a:pathLst>
            </a:custGeom>
            <a:noFill/>
            <a:ln cap="flat" cmpd="sng" w="146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7" name="Google Shape;2607;p95"/>
          <p:cNvGrpSpPr/>
          <p:nvPr/>
        </p:nvGrpSpPr>
        <p:grpSpPr>
          <a:xfrm>
            <a:off x="877301" y="2284577"/>
            <a:ext cx="3774794" cy="3500147"/>
            <a:chOff x="877301" y="2284577"/>
            <a:chExt cx="3774794" cy="3500147"/>
          </a:xfrm>
        </p:grpSpPr>
        <p:sp>
          <p:nvSpPr>
            <p:cNvPr id="2608" name="Google Shape;2608;p95"/>
            <p:cNvSpPr/>
            <p:nvPr/>
          </p:nvSpPr>
          <p:spPr>
            <a:xfrm>
              <a:off x="877301" y="3089540"/>
              <a:ext cx="561636" cy="1108641"/>
            </a:xfrm>
            <a:custGeom>
              <a:rect b="b" l="l" r="r" t="t"/>
              <a:pathLst>
                <a:path extrusionOk="0" h="1108641" w="561636">
                  <a:moveTo>
                    <a:pt x="561204" y="17399"/>
                  </a:moveTo>
                  <a:cubicBezTo>
                    <a:pt x="561204" y="11600"/>
                    <a:pt x="561389" y="5862"/>
                    <a:pt x="561636" y="124"/>
                  </a:cubicBezTo>
                  <a:cubicBezTo>
                    <a:pt x="559229" y="124"/>
                    <a:pt x="556823" y="0"/>
                    <a:pt x="554354" y="0"/>
                  </a:cubicBezTo>
                  <a:cubicBezTo>
                    <a:pt x="248204" y="0"/>
                    <a:pt x="0" y="248162"/>
                    <a:pt x="0" y="554324"/>
                  </a:cubicBezTo>
                  <a:cubicBezTo>
                    <a:pt x="0" y="860484"/>
                    <a:pt x="248204" y="1108642"/>
                    <a:pt x="554416" y="1108642"/>
                  </a:cubicBezTo>
                  <a:cubicBezTo>
                    <a:pt x="556699" y="1108642"/>
                    <a:pt x="558982" y="1108642"/>
                    <a:pt x="561266" y="1108583"/>
                  </a:cubicBezTo>
                  <a:lnTo>
                    <a:pt x="561266" y="17399"/>
                  </a:lnTo>
                  <a:lnTo>
                    <a:pt x="561204" y="17399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9" name="Google Shape;2609;p95"/>
            <p:cNvSpPr/>
            <p:nvPr/>
          </p:nvSpPr>
          <p:spPr>
            <a:xfrm>
              <a:off x="2666926" y="2284577"/>
              <a:ext cx="1985169" cy="841118"/>
            </a:xfrm>
            <a:custGeom>
              <a:rect b="b" l="l" r="r" t="t"/>
              <a:pathLst>
                <a:path extrusionOk="0" h="841118" w="1985169">
                  <a:moveTo>
                    <a:pt x="113938" y="0"/>
                  </a:moveTo>
                  <a:cubicBezTo>
                    <a:pt x="51048" y="0"/>
                    <a:pt x="0" y="51032"/>
                    <a:pt x="0" y="113911"/>
                  </a:cubicBezTo>
                  <a:lnTo>
                    <a:pt x="8" y="841119"/>
                  </a:lnTo>
                  <a:lnTo>
                    <a:pt x="1871240" y="841119"/>
                  </a:lnTo>
                  <a:cubicBezTo>
                    <a:pt x="1934130" y="841119"/>
                    <a:pt x="1985169" y="790090"/>
                    <a:pt x="1985169" y="727211"/>
                  </a:cubicBezTo>
                  <a:lnTo>
                    <a:pt x="1985169" y="1"/>
                  </a:lnTo>
                  <a:lnTo>
                    <a:pt x="113938" y="0"/>
                  </a:ln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0" name="Google Shape;2610;p95"/>
            <p:cNvSpPr/>
            <p:nvPr/>
          </p:nvSpPr>
          <p:spPr>
            <a:xfrm>
              <a:off x="4348350" y="2435474"/>
              <a:ext cx="153885" cy="153856"/>
            </a:xfrm>
            <a:custGeom>
              <a:rect b="b" l="l" r="r" t="t"/>
              <a:pathLst>
                <a:path extrusionOk="0" h="153856" w="153885">
                  <a:moveTo>
                    <a:pt x="76947" y="153856"/>
                  </a:moveTo>
                  <a:cubicBezTo>
                    <a:pt x="119438" y="153856"/>
                    <a:pt x="153886" y="119414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4"/>
                    <a:pt x="34448" y="153856"/>
                    <a:pt x="76947" y="153856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1" name="Google Shape;2611;p95"/>
            <p:cNvSpPr/>
            <p:nvPr/>
          </p:nvSpPr>
          <p:spPr>
            <a:xfrm>
              <a:off x="934827" y="2292994"/>
              <a:ext cx="1663322" cy="1338347"/>
            </a:xfrm>
            <a:custGeom>
              <a:rect b="b" l="l" r="r" t="t"/>
              <a:pathLst>
                <a:path extrusionOk="0" h="1338347" w="1663322">
                  <a:moveTo>
                    <a:pt x="1663322" y="152"/>
                  </a:moveTo>
                  <a:cubicBezTo>
                    <a:pt x="1660358" y="152"/>
                    <a:pt x="685332" y="0"/>
                    <a:pt x="682294" y="0"/>
                  </a:cubicBezTo>
                  <a:cubicBezTo>
                    <a:pt x="305487" y="0"/>
                    <a:pt x="0" y="305434"/>
                    <a:pt x="0" y="682253"/>
                  </a:cubicBezTo>
                  <a:cubicBezTo>
                    <a:pt x="0" y="993955"/>
                    <a:pt x="209026" y="1256807"/>
                    <a:pt x="494583" y="1338347"/>
                  </a:cubicBezTo>
                </a:path>
              </a:pathLst>
            </a:custGeom>
            <a:noFill/>
            <a:ln cap="flat" cmpd="sng" w="168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2" name="Google Shape;2612;p95"/>
            <p:cNvSpPr/>
            <p:nvPr/>
          </p:nvSpPr>
          <p:spPr>
            <a:xfrm>
              <a:off x="2943501" y="5102475"/>
              <a:ext cx="1638250" cy="682249"/>
            </a:xfrm>
            <a:custGeom>
              <a:rect b="b" l="l" r="r" t="t"/>
              <a:pathLst>
                <a:path extrusionOk="0" h="682249" w="1638250">
                  <a:moveTo>
                    <a:pt x="0" y="682098"/>
                  </a:moveTo>
                  <a:cubicBezTo>
                    <a:pt x="2965" y="682098"/>
                    <a:pt x="952919" y="682249"/>
                    <a:pt x="955884" y="682249"/>
                  </a:cubicBezTo>
                  <a:cubicBezTo>
                    <a:pt x="1332770" y="682249"/>
                    <a:pt x="1638251" y="376821"/>
                    <a:pt x="1638251" y="0"/>
                  </a:cubicBezTo>
                </a:path>
              </a:pathLst>
            </a:custGeom>
            <a:noFill/>
            <a:ln cap="flat" cmpd="sng" w="168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3" name="Google Shape;2613;p95"/>
            <p:cNvSpPr/>
            <p:nvPr/>
          </p:nvSpPr>
          <p:spPr>
            <a:xfrm>
              <a:off x="1513982" y="2745117"/>
              <a:ext cx="2523648" cy="2523284"/>
            </a:xfrm>
            <a:custGeom>
              <a:rect b="b" l="l" r="r" t="t"/>
              <a:pathLst>
                <a:path extrusionOk="0" h="2523284" w="2523648">
                  <a:moveTo>
                    <a:pt x="2151167" y="0"/>
                  </a:moveTo>
                  <a:cubicBezTo>
                    <a:pt x="1608857" y="0"/>
                    <a:pt x="752779" y="0"/>
                    <a:pt x="159275" y="76"/>
                  </a:cubicBezTo>
                  <a:cubicBezTo>
                    <a:pt x="75574" y="76"/>
                    <a:pt x="7671" y="67815"/>
                    <a:pt x="7443" y="151502"/>
                  </a:cubicBezTo>
                  <a:cubicBezTo>
                    <a:pt x="4936" y="942122"/>
                    <a:pt x="2430" y="1732741"/>
                    <a:pt x="0" y="2523285"/>
                  </a:cubicBezTo>
                  <a:lnTo>
                    <a:pt x="2370596" y="2523285"/>
                  </a:lnTo>
                  <a:cubicBezTo>
                    <a:pt x="2454981" y="2523285"/>
                    <a:pt x="2523185" y="2454561"/>
                    <a:pt x="2522503" y="2370267"/>
                  </a:cubicBezTo>
                  <a:cubicBezTo>
                    <a:pt x="2522048" y="2309283"/>
                    <a:pt x="2521593" y="2248382"/>
                    <a:pt x="2521063" y="2187398"/>
                  </a:cubicBezTo>
                  <a:cubicBezTo>
                    <a:pt x="2521897" y="1793954"/>
                    <a:pt x="2522806" y="1400576"/>
                    <a:pt x="2523648" y="1007132"/>
                  </a:cubicBezTo>
                  <a:lnTo>
                    <a:pt x="2523648" y="76"/>
                  </a:lnTo>
                  <a:lnTo>
                    <a:pt x="2151167" y="0"/>
                  </a:lnTo>
                  <a:close/>
                </a:path>
              </a:pathLst>
            </a:custGeom>
            <a:solidFill>
              <a:srgbClr val="3044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4" name="Google Shape;2614;p95"/>
            <p:cNvSpPr/>
            <p:nvPr/>
          </p:nvSpPr>
          <p:spPr>
            <a:xfrm>
              <a:off x="4531782" y="5004051"/>
              <a:ext cx="99956" cy="99940"/>
            </a:xfrm>
            <a:custGeom>
              <a:rect b="b" l="l" r="r" t="t"/>
              <a:pathLst>
                <a:path extrusionOk="0" h="99940" w="99956">
                  <a:moveTo>
                    <a:pt x="49978" y="99940"/>
                  </a:moveTo>
                  <a:cubicBezTo>
                    <a:pt x="77587" y="99940"/>
                    <a:pt x="99957" y="77574"/>
                    <a:pt x="99957" y="49970"/>
                  </a:cubicBezTo>
                  <a:cubicBezTo>
                    <a:pt x="99957" y="22375"/>
                    <a:pt x="77587" y="0"/>
                    <a:pt x="49978" y="0"/>
                  </a:cubicBezTo>
                  <a:cubicBezTo>
                    <a:pt x="22378" y="0"/>
                    <a:pt x="0" y="22375"/>
                    <a:pt x="0" y="49970"/>
                  </a:cubicBezTo>
                  <a:cubicBezTo>
                    <a:pt x="0" y="77574"/>
                    <a:pt x="22378" y="99940"/>
                    <a:pt x="49978" y="9994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95"/>
            <p:cNvSpPr/>
            <p:nvPr/>
          </p:nvSpPr>
          <p:spPr>
            <a:xfrm>
              <a:off x="883108" y="2912672"/>
              <a:ext cx="99955" cy="99938"/>
            </a:xfrm>
            <a:custGeom>
              <a:rect b="b" l="l" r="r" t="t"/>
              <a:pathLst>
                <a:path extrusionOk="0" h="99938" w="99955">
                  <a:moveTo>
                    <a:pt x="49978" y="99938"/>
                  </a:moveTo>
                  <a:cubicBezTo>
                    <a:pt x="77580" y="99938"/>
                    <a:pt x="99956" y="77566"/>
                    <a:pt x="99956" y="49969"/>
                  </a:cubicBezTo>
                  <a:cubicBezTo>
                    <a:pt x="99956" y="22372"/>
                    <a:pt x="77580" y="0"/>
                    <a:pt x="49978" y="0"/>
                  </a:cubicBezTo>
                  <a:cubicBezTo>
                    <a:pt x="22376" y="0"/>
                    <a:pt x="0" y="22372"/>
                    <a:pt x="0" y="49969"/>
                  </a:cubicBezTo>
                  <a:cubicBezTo>
                    <a:pt x="0" y="77566"/>
                    <a:pt x="22376" y="99938"/>
                    <a:pt x="49978" y="99938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6" name="Google Shape;2616;p95"/>
            <p:cNvSpPr/>
            <p:nvPr/>
          </p:nvSpPr>
          <p:spPr>
            <a:xfrm>
              <a:off x="1689290" y="5604819"/>
              <a:ext cx="165885" cy="165859"/>
            </a:xfrm>
            <a:custGeom>
              <a:rect b="b" l="l" r="r" t="t"/>
              <a:pathLst>
                <a:path extrusionOk="0" h="165859" w="165885">
                  <a:moveTo>
                    <a:pt x="82941" y="165859"/>
                  </a:moveTo>
                  <a:cubicBezTo>
                    <a:pt x="128751" y="165859"/>
                    <a:pt x="165885" y="128731"/>
                    <a:pt x="165885" y="82930"/>
                  </a:cubicBezTo>
                  <a:cubicBezTo>
                    <a:pt x="165885" y="37128"/>
                    <a:pt x="128751" y="0"/>
                    <a:pt x="82941" y="0"/>
                  </a:cubicBezTo>
                  <a:cubicBezTo>
                    <a:pt x="37132" y="0"/>
                    <a:pt x="0" y="37128"/>
                    <a:pt x="0" y="82930"/>
                  </a:cubicBezTo>
                  <a:cubicBezTo>
                    <a:pt x="0" y="128731"/>
                    <a:pt x="37132" y="165859"/>
                    <a:pt x="82941" y="165859"/>
                  </a:cubicBezTo>
                  <a:close/>
                </a:path>
              </a:pathLst>
            </a:custGeom>
            <a:noFill/>
            <a:ln cap="flat" cmpd="sng" w="168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7" name="Google Shape;2617;p95"/>
            <p:cNvSpPr/>
            <p:nvPr/>
          </p:nvSpPr>
          <p:spPr>
            <a:xfrm>
              <a:off x="1355996" y="5604819"/>
              <a:ext cx="165883" cy="165859"/>
            </a:xfrm>
            <a:custGeom>
              <a:rect b="b" l="l" r="r" t="t"/>
              <a:pathLst>
                <a:path extrusionOk="0" h="165859" w="165883">
                  <a:moveTo>
                    <a:pt x="82942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2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2" y="165859"/>
                  </a:cubicBezTo>
                  <a:close/>
                </a:path>
              </a:pathLst>
            </a:custGeom>
            <a:noFill/>
            <a:ln cap="flat" cmpd="sng" w="168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95"/>
            <p:cNvSpPr/>
            <p:nvPr/>
          </p:nvSpPr>
          <p:spPr>
            <a:xfrm>
              <a:off x="1022703" y="5604819"/>
              <a:ext cx="165883" cy="165859"/>
            </a:xfrm>
            <a:custGeom>
              <a:rect b="b" l="l" r="r" t="t"/>
              <a:pathLst>
                <a:path extrusionOk="0" h="165859" w="165883">
                  <a:moveTo>
                    <a:pt x="82941" y="165859"/>
                  </a:moveTo>
                  <a:cubicBezTo>
                    <a:pt x="128749" y="165859"/>
                    <a:pt x="165883" y="128731"/>
                    <a:pt x="165883" y="82930"/>
                  </a:cubicBezTo>
                  <a:cubicBezTo>
                    <a:pt x="165883" y="37128"/>
                    <a:pt x="128749" y="0"/>
                    <a:pt x="82941" y="0"/>
                  </a:cubicBezTo>
                  <a:cubicBezTo>
                    <a:pt x="37134" y="0"/>
                    <a:pt x="0" y="37128"/>
                    <a:pt x="0" y="82930"/>
                  </a:cubicBezTo>
                  <a:cubicBezTo>
                    <a:pt x="0" y="128731"/>
                    <a:pt x="37134" y="165859"/>
                    <a:pt x="82941" y="165859"/>
                  </a:cubicBezTo>
                  <a:close/>
                </a:path>
              </a:pathLst>
            </a:custGeom>
            <a:noFill/>
            <a:ln cap="flat" cmpd="sng" w="168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9" name="Google Shape;2619;p95"/>
            <p:cNvSpPr/>
            <p:nvPr/>
          </p:nvSpPr>
          <p:spPr>
            <a:xfrm>
              <a:off x="2859892" y="2846872"/>
              <a:ext cx="662944" cy="636765"/>
            </a:xfrm>
            <a:custGeom>
              <a:rect b="b" l="l" r="r" t="t"/>
              <a:pathLst>
                <a:path extrusionOk="0" h="636765" w="662944">
                  <a:moveTo>
                    <a:pt x="662944" y="0"/>
                  </a:moveTo>
                  <a:lnTo>
                    <a:pt x="662944" y="402949"/>
                  </a:lnTo>
                  <a:lnTo>
                    <a:pt x="0" y="402941"/>
                  </a:lnTo>
                  <a:lnTo>
                    <a:pt x="0" y="636766"/>
                  </a:lnTo>
                </a:path>
              </a:pathLst>
            </a:custGeom>
            <a:noFill/>
            <a:ln cap="flat" cmpd="sng" w="168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0" name="Google Shape;2620;p95"/>
            <p:cNvSpPr/>
            <p:nvPr/>
          </p:nvSpPr>
          <p:spPr>
            <a:xfrm>
              <a:off x="1620397" y="4212750"/>
              <a:ext cx="632163" cy="419423"/>
            </a:xfrm>
            <a:custGeom>
              <a:rect b="b" l="l" r="r" t="t"/>
              <a:pathLst>
                <a:path extrusionOk="0" h="419423" w="632163">
                  <a:moveTo>
                    <a:pt x="0" y="419423"/>
                  </a:moveTo>
                  <a:lnTo>
                    <a:pt x="247572" y="419423"/>
                  </a:lnTo>
                  <a:lnTo>
                    <a:pt x="247572" y="0"/>
                  </a:lnTo>
                  <a:lnTo>
                    <a:pt x="632164" y="0"/>
                  </a:lnTo>
                </a:path>
              </a:pathLst>
            </a:custGeom>
            <a:noFill/>
            <a:ln cap="flat" cmpd="sng" w="168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1" name="Google Shape;2621;p95"/>
            <p:cNvSpPr/>
            <p:nvPr/>
          </p:nvSpPr>
          <p:spPr>
            <a:xfrm>
              <a:off x="1867969" y="3164575"/>
              <a:ext cx="8422" cy="1048174"/>
            </a:xfrm>
            <a:custGeom>
              <a:rect b="b" l="l" r="r" t="t"/>
              <a:pathLst>
                <a:path extrusionOk="0" h="1048174" w="8422">
                  <a:moveTo>
                    <a:pt x="0" y="0"/>
                  </a:moveTo>
                  <a:lnTo>
                    <a:pt x="0" y="1048174"/>
                  </a:lnTo>
                </a:path>
              </a:pathLst>
            </a:custGeom>
            <a:noFill/>
            <a:ln cap="flat" cmpd="sng" w="168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2" name="Google Shape;2622;p95"/>
            <p:cNvSpPr/>
            <p:nvPr/>
          </p:nvSpPr>
          <p:spPr>
            <a:xfrm>
              <a:off x="2525758" y="4529883"/>
              <a:ext cx="744119" cy="636077"/>
            </a:xfrm>
            <a:custGeom>
              <a:rect b="b" l="l" r="r" t="t"/>
              <a:pathLst>
                <a:path extrusionOk="0" h="636077" w="744119">
                  <a:moveTo>
                    <a:pt x="0" y="0"/>
                  </a:moveTo>
                  <a:lnTo>
                    <a:pt x="0" y="359954"/>
                  </a:lnTo>
                  <a:lnTo>
                    <a:pt x="744119" y="359954"/>
                  </a:lnTo>
                  <a:lnTo>
                    <a:pt x="744119" y="636078"/>
                  </a:lnTo>
                </a:path>
              </a:pathLst>
            </a:custGeom>
            <a:noFill/>
            <a:ln cap="flat" cmpd="sng" w="168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3" name="Google Shape;2623;p95"/>
            <p:cNvSpPr/>
            <p:nvPr/>
          </p:nvSpPr>
          <p:spPr>
            <a:xfrm>
              <a:off x="2252552" y="3483637"/>
              <a:ext cx="1046416" cy="1046245"/>
            </a:xfrm>
            <a:custGeom>
              <a:rect b="b" l="l" r="r" t="t"/>
              <a:pathLst>
                <a:path extrusionOk="0" h="1046245" w="1046416">
                  <a:moveTo>
                    <a:pt x="151906" y="0"/>
                  </a:moveTo>
                  <a:lnTo>
                    <a:pt x="1046416" y="0"/>
                  </a:lnTo>
                  <a:lnTo>
                    <a:pt x="1046416" y="894357"/>
                  </a:lnTo>
                  <a:cubicBezTo>
                    <a:pt x="1046416" y="978196"/>
                    <a:pt x="978364" y="1046246"/>
                    <a:pt x="894510" y="1046246"/>
                  </a:cubicBezTo>
                  <a:lnTo>
                    <a:pt x="0" y="1046246"/>
                  </a:lnTo>
                  <a:lnTo>
                    <a:pt x="0" y="151889"/>
                  </a:lnTo>
                  <a:cubicBezTo>
                    <a:pt x="0" y="68050"/>
                    <a:pt x="68053" y="0"/>
                    <a:pt x="151906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4" name="Google Shape;2624;p95"/>
            <p:cNvSpPr/>
            <p:nvPr/>
          </p:nvSpPr>
          <p:spPr>
            <a:xfrm>
              <a:off x="2943586" y="5394388"/>
              <a:ext cx="1094045" cy="302270"/>
            </a:xfrm>
            <a:custGeom>
              <a:rect b="b" l="l" r="r" t="t"/>
              <a:pathLst>
                <a:path extrusionOk="0" h="302270" w="1094045">
                  <a:moveTo>
                    <a:pt x="980115" y="302271"/>
                  </a:moveTo>
                  <a:lnTo>
                    <a:pt x="0" y="302271"/>
                  </a:lnTo>
                  <a:lnTo>
                    <a:pt x="0" y="113910"/>
                  </a:lnTo>
                  <a:cubicBezTo>
                    <a:pt x="0" y="51031"/>
                    <a:pt x="51040" y="0"/>
                    <a:pt x="113930" y="0"/>
                  </a:cubicBezTo>
                  <a:lnTo>
                    <a:pt x="1094045" y="0"/>
                  </a:lnTo>
                  <a:lnTo>
                    <a:pt x="1094045" y="188360"/>
                  </a:lnTo>
                  <a:cubicBezTo>
                    <a:pt x="1094045" y="251240"/>
                    <a:pt x="1042997" y="302271"/>
                    <a:pt x="980115" y="302271"/>
                  </a:cubicBezTo>
                  <a:close/>
                </a:path>
              </a:pathLst>
            </a:custGeom>
            <a:solidFill>
              <a:srgbClr val="DB44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5" name="Google Shape;2625;p95"/>
            <p:cNvSpPr/>
            <p:nvPr/>
          </p:nvSpPr>
          <p:spPr>
            <a:xfrm>
              <a:off x="2152031" y="3012612"/>
              <a:ext cx="153877" cy="153857"/>
            </a:xfrm>
            <a:custGeom>
              <a:rect b="b" l="l" r="r" t="t"/>
              <a:pathLst>
                <a:path extrusionOk="0" h="153857" w="153877">
                  <a:moveTo>
                    <a:pt x="76939" y="153858"/>
                  </a:moveTo>
                  <a:cubicBezTo>
                    <a:pt x="119430" y="153858"/>
                    <a:pt x="153877" y="119416"/>
                    <a:pt x="153877" y="76928"/>
                  </a:cubicBezTo>
                  <a:cubicBezTo>
                    <a:pt x="153877" y="34442"/>
                    <a:pt x="119430" y="0"/>
                    <a:pt x="76939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39" y="15385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95"/>
            <p:cNvSpPr/>
            <p:nvPr/>
          </p:nvSpPr>
          <p:spPr>
            <a:xfrm>
              <a:off x="2521463" y="3021033"/>
              <a:ext cx="137040" cy="137015"/>
            </a:xfrm>
            <a:custGeom>
              <a:rect b="b" l="l" r="r" t="t"/>
              <a:pathLst>
                <a:path extrusionOk="0" h="137015" w="137040">
                  <a:moveTo>
                    <a:pt x="137041" y="68507"/>
                  </a:moveTo>
                  <a:cubicBezTo>
                    <a:pt x="137041" y="106338"/>
                    <a:pt x="106358" y="137016"/>
                    <a:pt x="68516" y="137016"/>
                  </a:cubicBezTo>
                  <a:cubicBezTo>
                    <a:pt x="30674" y="137016"/>
                    <a:pt x="0" y="106338"/>
                    <a:pt x="0" y="68507"/>
                  </a:cubicBezTo>
                  <a:cubicBezTo>
                    <a:pt x="0" y="30672"/>
                    <a:pt x="30674" y="0"/>
                    <a:pt x="68516" y="0"/>
                  </a:cubicBezTo>
                  <a:cubicBezTo>
                    <a:pt x="106358" y="0"/>
                    <a:pt x="137041" y="30672"/>
                    <a:pt x="137041" y="68507"/>
                  </a:cubicBezTo>
                  <a:close/>
                </a:path>
              </a:pathLst>
            </a:custGeom>
            <a:noFill/>
            <a:ln cap="flat" cmpd="sng" w="16825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7" name="Google Shape;2627;p95"/>
            <p:cNvSpPr/>
            <p:nvPr/>
          </p:nvSpPr>
          <p:spPr>
            <a:xfrm>
              <a:off x="1791013" y="3012612"/>
              <a:ext cx="153885" cy="153857"/>
            </a:xfrm>
            <a:custGeom>
              <a:rect b="b" l="l" r="r" t="t"/>
              <a:pathLst>
                <a:path extrusionOk="0" h="153857" w="153885">
                  <a:moveTo>
                    <a:pt x="76947" y="153858"/>
                  </a:moveTo>
                  <a:cubicBezTo>
                    <a:pt x="119438" y="153858"/>
                    <a:pt x="153886" y="119416"/>
                    <a:pt x="153886" y="76928"/>
                  </a:cubicBezTo>
                  <a:cubicBezTo>
                    <a:pt x="153886" y="34442"/>
                    <a:pt x="119438" y="0"/>
                    <a:pt x="76947" y="0"/>
                  </a:cubicBezTo>
                  <a:cubicBezTo>
                    <a:pt x="34448" y="0"/>
                    <a:pt x="0" y="34442"/>
                    <a:pt x="0" y="76928"/>
                  </a:cubicBezTo>
                  <a:cubicBezTo>
                    <a:pt x="0" y="119416"/>
                    <a:pt x="34448" y="153858"/>
                    <a:pt x="76947" y="153858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8" name="Google Shape;2628;p95"/>
            <p:cNvSpPr/>
            <p:nvPr/>
          </p:nvSpPr>
          <p:spPr>
            <a:xfrm>
              <a:off x="1616433" y="2847408"/>
              <a:ext cx="2318722" cy="2318476"/>
            </a:xfrm>
            <a:custGeom>
              <a:rect b="b" l="l" r="r" t="t"/>
              <a:pathLst>
                <a:path extrusionOk="0" h="2318476" w="2318722">
                  <a:moveTo>
                    <a:pt x="1976470" y="76"/>
                  </a:moveTo>
                  <a:cubicBezTo>
                    <a:pt x="1470317" y="76"/>
                    <a:pt x="666803" y="76"/>
                    <a:pt x="120770" y="152"/>
                  </a:cubicBezTo>
                  <a:cubicBezTo>
                    <a:pt x="57953" y="152"/>
                    <a:pt x="7064" y="50956"/>
                    <a:pt x="6912" y="113684"/>
                  </a:cubicBezTo>
                  <a:cubicBezTo>
                    <a:pt x="4633" y="848639"/>
                    <a:pt x="2279" y="1583596"/>
                    <a:pt x="0" y="2318477"/>
                  </a:cubicBezTo>
                  <a:lnTo>
                    <a:pt x="2203951" y="2318477"/>
                  </a:lnTo>
                  <a:cubicBezTo>
                    <a:pt x="2267228" y="2318477"/>
                    <a:pt x="2318344" y="2266915"/>
                    <a:pt x="2317889" y="2203657"/>
                  </a:cubicBezTo>
                  <a:cubicBezTo>
                    <a:pt x="2317426" y="2140390"/>
                    <a:pt x="2316895" y="2074403"/>
                    <a:pt x="2316365" y="2009773"/>
                  </a:cubicBezTo>
                  <a:cubicBezTo>
                    <a:pt x="2317123" y="1648294"/>
                    <a:pt x="2317965" y="1286816"/>
                    <a:pt x="2318723" y="925338"/>
                  </a:cubicBezTo>
                  <a:lnTo>
                    <a:pt x="2318723" y="76"/>
                  </a:lnTo>
                  <a:lnTo>
                    <a:pt x="1976470" y="0"/>
                  </a:lnTo>
                  <a:lnTo>
                    <a:pt x="1976470" y="76"/>
                  </a:lnTo>
                  <a:close/>
                </a:path>
              </a:pathLst>
            </a:custGeom>
            <a:noFill/>
            <a:ln cap="flat" cmpd="sng" w="1682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95"/>
            <p:cNvSpPr/>
            <p:nvPr/>
          </p:nvSpPr>
          <p:spPr>
            <a:xfrm>
              <a:off x="2373625" y="3604613"/>
              <a:ext cx="804356" cy="804218"/>
            </a:xfrm>
            <a:custGeom>
              <a:rect b="b" l="l" r="r" t="t"/>
              <a:pathLst>
                <a:path extrusionOk="0" h="804218" w="804356">
                  <a:moveTo>
                    <a:pt x="106265" y="0"/>
                  </a:moveTo>
                  <a:lnTo>
                    <a:pt x="804357" y="0"/>
                  </a:lnTo>
                  <a:lnTo>
                    <a:pt x="804357" y="697972"/>
                  </a:lnTo>
                  <a:cubicBezTo>
                    <a:pt x="804357" y="756598"/>
                    <a:pt x="756728" y="804219"/>
                    <a:pt x="698091" y="804219"/>
                  </a:cubicBezTo>
                  <a:lnTo>
                    <a:pt x="0" y="804219"/>
                  </a:lnTo>
                  <a:lnTo>
                    <a:pt x="0" y="106239"/>
                  </a:lnTo>
                  <a:cubicBezTo>
                    <a:pt x="0" y="47621"/>
                    <a:pt x="47629" y="0"/>
                    <a:pt x="106265" y="0"/>
                  </a:cubicBezTo>
                  <a:close/>
                </a:path>
              </a:pathLst>
            </a:custGeom>
            <a:noFill/>
            <a:ln cap="flat" cmpd="sng" w="16825">
              <a:solidFill>
                <a:srgbClr val="E6E6E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0" name="Google Shape;2630;p95"/>
            <p:cNvSpPr/>
            <p:nvPr/>
          </p:nvSpPr>
          <p:spPr>
            <a:xfrm>
              <a:off x="2897827" y="3825680"/>
              <a:ext cx="872426" cy="361933"/>
            </a:xfrm>
            <a:custGeom>
              <a:rect b="b" l="l" r="r" t="t"/>
              <a:pathLst>
                <a:path extrusionOk="0" h="361933" w="872426">
                  <a:moveTo>
                    <a:pt x="691429" y="0"/>
                  </a:moveTo>
                  <a:lnTo>
                    <a:pt x="180997" y="0"/>
                  </a:lnTo>
                  <a:cubicBezTo>
                    <a:pt x="81032" y="0"/>
                    <a:pt x="0" y="81018"/>
                    <a:pt x="0" y="180967"/>
                  </a:cubicBezTo>
                  <a:cubicBezTo>
                    <a:pt x="0" y="280907"/>
                    <a:pt x="81032" y="361933"/>
                    <a:pt x="180997" y="361933"/>
                  </a:cubicBezTo>
                  <a:lnTo>
                    <a:pt x="691429" y="361933"/>
                  </a:lnTo>
                  <a:cubicBezTo>
                    <a:pt x="791386" y="361933"/>
                    <a:pt x="872426" y="280907"/>
                    <a:pt x="872426" y="180967"/>
                  </a:cubicBezTo>
                  <a:cubicBezTo>
                    <a:pt x="872426" y="81018"/>
                    <a:pt x="791386" y="0"/>
                    <a:pt x="691429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Элементы линейных иллюстраций">
  <p:cSld name="1_Элементы линейных иллюстраций">
    <p:bg>
      <p:bgPr>
        <a:solidFill>
          <a:schemeClr val="dk1"/>
        </a:solidFill>
      </p:bgPr>
    </p:bg>
    <p:spTree>
      <p:nvGrpSpPr>
        <p:cNvPr id="2631" name="Shape 2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2" name="Google Shape;2632;p96"/>
          <p:cNvGrpSpPr/>
          <p:nvPr/>
        </p:nvGrpSpPr>
        <p:grpSpPr>
          <a:xfrm>
            <a:off x="858649" y="2497477"/>
            <a:ext cx="7502537" cy="7131057"/>
            <a:chOff x="858649" y="2497477"/>
            <a:chExt cx="7502537" cy="7131057"/>
          </a:xfrm>
        </p:grpSpPr>
        <p:sp>
          <p:nvSpPr>
            <p:cNvPr id="2633" name="Google Shape;2633;p96"/>
            <p:cNvSpPr/>
            <p:nvPr/>
          </p:nvSpPr>
          <p:spPr>
            <a:xfrm>
              <a:off x="858649" y="2497477"/>
              <a:ext cx="9520" cy="6740706"/>
            </a:xfrm>
            <a:custGeom>
              <a:rect b="b" l="l" r="r" t="t"/>
              <a:pathLst>
                <a:path extrusionOk="0" h="6740706" w="9520">
                  <a:moveTo>
                    <a:pt x="0" y="0"/>
                  </a:moveTo>
                  <a:lnTo>
                    <a:pt x="0" y="6740707"/>
                  </a:ln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96"/>
            <p:cNvSpPr/>
            <p:nvPr/>
          </p:nvSpPr>
          <p:spPr>
            <a:xfrm>
              <a:off x="1239489" y="9619014"/>
              <a:ext cx="7121697" cy="9520"/>
            </a:xfrm>
            <a:custGeom>
              <a:rect b="b" l="l" r="r" t="t"/>
              <a:pathLst>
                <a:path extrusionOk="0" h="9520" w="7121697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35" name="Google Shape;2635;p96"/>
          <p:cNvSpPr/>
          <p:nvPr/>
        </p:nvSpPr>
        <p:spPr>
          <a:xfrm>
            <a:off x="1231015" y="2497572"/>
            <a:ext cx="7130266" cy="6707002"/>
          </a:xfrm>
          <a:custGeom>
            <a:rect b="b" l="l" r="r" t="t"/>
            <a:pathLst>
              <a:path extrusionOk="0" h="6707002" w="7130266">
                <a:moveTo>
                  <a:pt x="0" y="0"/>
                </a:moveTo>
                <a:cubicBezTo>
                  <a:pt x="0" y="0"/>
                  <a:pt x="163571" y="6707003"/>
                  <a:pt x="555550" y="6707003"/>
                </a:cubicBezTo>
                <a:cubicBezTo>
                  <a:pt x="853080" y="6707003"/>
                  <a:pt x="1184411" y="2932303"/>
                  <a:pt x="1550017" y="2932303"/>
                </a:cubicBezTo>
                <a:cubicBezTo>
                  <a:pt x="1800704" y="2932303"/>
                  <a:pt x="2195825" y="4978983"/>
                  <a:pt x="2514969" y="4978983"/>
                </a:cubicBezTo>
                <a:cubicBezTo>
                  <a:pt x="2803550" y="4978983"/>
                  <a:pt x="3122979" y="3506691"/>
                  <a:pt x="3422794" y="3506691"/>
                </a:cubicBezTo>
                <a:cubicBezTo>
                  <a:pt x="3789924" y="3506691"/>
                  <a:pt x="3949305" y="4659847"/>
                  <a:pt x="4292537" y="4659847"/>
                </a:cubicBezTo>
                <a:cubicBezTo>
                  <a:pt x="4635768" y="4659847"/>
                  <a:pt x="4884933" y="3608944"/>
                  <a:pt x="5238447" y="3608944"/>
                </a:cubicBezTo>
                <a:cubicBezTo>
                  <a:pt x="5616525" y="3608944"/>
                  <a:pt x="5829605" y="4441250"/>
                  <a:pt x="6184357" y="4441250"/>
                </a:cubicBezTo>
                <a:cubicBezTo>
                  <a:pt x="6488933" y="4441250"/>
                  <a:pt x="7130267" y="3673685"/>
                  <a:pt x="7130267" y="3673685"/>
                </a:cubicBezTo>
              </a:path>
            </a:pathLst>
          </a:custGeom>
          <a:noFill/>
          <a:ln cap="flat" cmpd="sng" w="25400">
            <a:solidFill>
              <a:srgbClr val="FAFAFA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6" name="Google Shape;2636;p96"/>
          <p:cNvSpPr/>
          <p:nvPr/>
        </p:nvSpPr>
        <p:spPr>
          <a:xfrm>
            <a:off x="1193788" y="7627555"/>
            <a:ext cx="7131123" cy="1641761"/>
          </a:xfrm>
          <a:custGeom>
            <a:rect b="b" l="l" r="r" t="t"/>
            <a:pathLst>
              <a:path extrusionOk="0" h="1641761" w="7131123">
                <a:moveTo>
                  <a:pt x="0" y="1470198"/>
                </a:moveTo>
                <a:cubicBezTo>
                  <a:pt x="0" y="734718"/>
                  <a:pt x="138435" y="0"/>
                  <a:pt x="649807" y="0"/>
                </a:cubicBezTo>
                <a:cubicBezTo>
                  <a:pt x="1525548" y="0"/>
                  <a:pt x="1202405" y="1641762"/>
                  <a:pt x="2776034" y="1641762"/>
                </a:cubicBezTo>
                <a:lnTo>
                  <a:pt x="7131124" y="1641762"/>
                </a:lnTo>
              </a:path>
            </a:pathLst>
          </a:custGeom>
          <a:noFill/>
          <a:ln cap="flat" cmpd="sng" w="25400">
            <a:solidFill>
              <a:schemeClr val="accent2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7" name="Google Shape;2637;p96"/>
          <p:cNvGrpSpPr/>
          <p:nvPr/>
        </p:nvGrpSpPr>
        <p:grpSpPr>
          <a:xfrm>
            <a:off x="11055462" y="2500461"/>
            <a:ext cx="7502537" cy="7128081"/>
            <a:chOff x="11055462" y="2500461"/>
            <a:chExt cx="7502537" cy="7128081"/>
          </a:xfrm>
        </p:grpSpPr>
        <p:sp>
          <p:nvSpPr>
            <p:cNvPr id="2638" name="Google Shape;2638;p96"/>
            <p:cNvSpPr/>
            <p:nvPr/>
          </p:nvSpPr>
          <p:spPr>
            <a:xfrm>
              <a:off x="11436302" y="9619026"/>
              <a:ext cx="7121697" cy="9516"/>
            </a:xfrm>
            <a:custGeom>
              <a:rect b="b" l="l" r="r" t="t"/>
              <a:pathLst>
                <a:path extrusionOk="0" h="9516" w="7121697">
                  <a:moveTo>
                    <a:pt x="7121698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96"/>
            <p:cNvSpPr/>
            <p:nvPr/>
          </p:nvSpPr>
          <p:spPr>
            <a:xfrm>
              <a:off x="11055462" y="2500461"/>
              <a:ext cx="9520" cy="6737893"/>
            </a:xfrm>
            <a:custGeom>
              <a:rect b="b" l="l" r="r" t="t"/>
              <a:pathLst>
                <a:path extrusionOk="0" h="6737893" w="9520">
                  <a:moveTo>
                    <a:pt x="0" y="0"/>
                  </a:moveTo>
                  <a:lnTo>
                    <a:pt x="0" y="6737894"/>
                  </a:ln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0" name="Google Shape;2640;p96"/>
          <p:cNvSpPr/>
          <p:nvPr/>
        </p:nvSpPr>
        <p:spPr>
          <a:xfrm>
            <a:off x="12493131" y="2290998"/>
            <a:ext cx="5008038" cy="7118563"/>
          </a:xfrm>
          <a:custGeom>
            <a:rect b="b" l="l" r="r" t="t"/>
            <a:pathLst>
              <a:path extrusionOk="0" h="7118563" w="5008038">
                <a:moveTo>
                  <a:pt x="0" y="3316194"/>
                </a:moveTo>
                <a:cubicBezTo>
                  <a:pt x="190286" y="2266672"/>
                  <a:pt x="791108" y="0"/>
                  <a:pt x="1396900" y="0"/>
                </a:cubicBezTo>
                <a:cubicBezTo>
                  <a:pt x="2402335" y="0"/>
                  <a:pt x="3456928" y="7118564"/>
                  <a:pt x="4162823" y="7118564"/>
                </a:cubicBezTo>
                <a:cubicBezTo>
                  <a:pt x="4762883" y="7118564"/>
                  <a:pt x="5008039" y="4965255"/>
                  <a:pt x="5008039" y="4033047"/>
                </a:cubicBezTo>
              </a:path>
            </a:pathLst>
          </a:custGeom>
          <a:noFill/>
          <a:ln cap="flat" cmpd="sng" w="25400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25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41" name="Google Shape;2641;p96"/>
          <p:cNvGrpSpPr/>
          <p:nvPr/>
        </p:nvGrpSpPr>
        <p:grpSpPr>
          <a:xfrm>
            <a:off x="11436302" y="2605053"/>
            <a:ext cx="7121697" cy="6499104"/>
            <a:chOff x="11436302" y="2605053"/>
            <a:chExt cx="7121697" cy="6499104"/>
          </a:xfrm>
        </p:grpSpPr>
        <p:sp>
          <p:nvSpPr>
            <p:cNvPr id="2642" name="Google Shape;2642;p96"/>
            <p:cNvSpPr/>
            <p:nvPr/>
          </p:nvSpPr>
          <p:spPr>
            <a:xfrm>
              <a:off x="11436302" y="2605053"/>
              <a:ext cx="3560801" cy="3254392"/>
            </a:xfrm>
            <a:custGeom>
              <a:rect b="b" l="l" r="r" t="t"/>
              <a:pathLst>
                <a:path extrusionOk="0" h="3254392" w="3560801">
                  <a:moveTo>
                    <a:pt x="3560801" y="0"/>
                  </a:moveTo>
                  <a:cubicBezTo>
                    <a:pt x="1978223" y="0"/>
                    <a:pt x="0" y="162701"/>
                    <a:pt x="0" y="488149"/>
                  </a:cubicBezTo>
                  <a:cubicBezTo>
                    <a:pt x="0" y="813600"/>
                    <a:pt x="1978223" y="1301745"/>
                    <a:pt x="3560801" y="1627191"/>
                  </a:cubicBezTo>
                  <a:cubicBezTo>
                    <a:pt x="2176098" y="1974288"/>
                    <a:pt x="0" y="2440792"/>
                    <a:pt x="0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96"/>
            <p:cNvSpPr/>
            <p:nvPr/>
          </p:nvSpPr>
          <p:spPr>
            <a:xfrm>
              <a:off x="11436302" y="5849766"/>
              <a:ext cx="3560801" cy="3254391"/>
            </a:xfrm>
            <a:custGeom>
              <a:rect b="b" l="l" r="r" t="t"/>
              <a:pathLst>
                <a:path extrusionOk="0" h="3254391" w="3560801">
                  <a:moveTo>
                    <a:pt x="3560801" y="3254392"/>
                  </a:moveTo>
                  <a:cubicBezTo>
                    <a:pt x="1978223" y="3254392"/>
                    <a:pt x="0" y="3091693"/>
                    <a:pt x="0" y="2766247"/>
                  </a:cubicBezTo>
                  <a:cubicBezTo>
                    <a:pt x="0" y="2440792"/>
                    <a:pt x="1978223" y="1952647"/>
                    <a:pt x="3560801" y="1627201"/>
                  </a:cubicBezTo>
                  <a:cubicBezTo>
                    <a:pt x="2176098" y="1280056"/>
                    <a:pt x="1" y="813600"/>
                    <a:pt x="1" y="0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96"/>
            <p:cNvSpPr/>
            <p:nvPr/>
          </p:nvSpPr>
          <p:spPr>
            <a:xfrm>
              <a:off x="14997103" y="2605053"/>
              <a:ext cx="3560801" cy="3254392"/>
            </a:xfrm>
            <a:custGeom>
              <a:rect b="b" l="l" r="r" t="t"/>
              <a:pathLst>
                <a:path extrusionOk="0" h="3254392" w="3560801">
                  <a:moveTo>
                    <a:pt x="0" y="0"/>
                  </a:moveTo>
                  <a:cubicBezTo>
                    <a:pt x="1582579" y="0"/>
                    <a:pt x="3560801" y="162701"/>
                    <a:pt x="3560801" y="488149"/>
                  </a:cubicBezTo>
                  <a:cubicBezTo>
                    <a:pt x="3560801" y="813600"/>
                    <a:pt x="1582579" y="1301745"/>
                    <a:pt x="0" y="1627191"/>
                  </a:cubicBezTo>
                  <a:cubicBezTo>
                    <a:pt x="1384808" y="1974345"/>
                    <a:pt x="3560801" y="2440792"/>
                    <a:pt x="3560801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96"/>
            <p:cNvSpPr/>
            <p:nvPr/>
          </p:nvSpPr>
          <p:spPr>
            <a:xfrm>
              <a:off x="14997198" y="5849766"/>
              <a:ext cx="3560801" cy="3254391"/>
            </a:xfrm>
            <a:custGeom>
              <a:rect b="b" l="l" r="r" t="t"/>
              <a:pathLst>
                <a:path extrusionOk="0" h="3254391" w="3560801">
                  <a:moveTo>
                    <a:pt x="3560801" y="0"/>
                  </a:moveTo>
                  <a:cubicBezTo>
                    <a:pt x="3560801" y="813600"/>
                    <a:pt x="1384704" y="1280056"/>
                    <a:pt x="0" y="1627201"/>
                  </a:cubicBezTo>
                  <a:cubicBezTo>
                    <a:pt x="1582578" y="1952647"/>
                    <a:pt x="3560801" y="2440792"/>
                    <a:pt x="3560801" y="2766247"/>
                  </a:cubicBezTo>
                  <a:cubicBezTo>
                    <a:pt x="3560801" y="3091693"/>
                    <a:pt x="1582578" y="3254392"/>
                    <a:pt x="0" y="3254392"/>
                  </a:cubicBez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6" name="Google Shape;2646;p96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Элементы линейных иллюстраций">
  <p:cSld name="2_Элементы линейных иллюстраций">
    <p:bg>
      <p:bgPr>
        <a:solidFill>
          <a:schemeClr val="dk1"/>
        </a:solidFill>
      </p:bgPr>
    </p:bg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8" name="Google Shape;2648;p97"/>
          <p:cNvGrpSpPr/>
          <p:nvPr/>
        </p:nvGrpSpPr>
        <p:grpSpPr>
          <a:xfrm>
            <a:off x="875562" y="2118830"/>
            <a:ext cx="7908560" cy="3414044"/>
            <a:chOff x="875562" y="2118830"/>
            <a:chExt cx="7908560" cy="3414044"/>
          </a:xfrm>
        </p:grpSpPr>
        <p:sp>
          <p:nvSpPr>
            <p:cNvPr id="2649" name="Google Shape;2649;p97"/>
            <p:cNvSpPr/>
            <p:nvPr/>
          </p:nvSpPr>
          <p:spPr>
            <a:xfrm>
              <a:off x="4765577" y="2118830"/>
              <a:ext cx="10509" cy="3414044"/>
            </a:xfrm>
            <a:custGeom>
              <a:rect b="b" l="l" r="r" t="t"/>
              <a:pathLst>
                <a:path extrusionOk="0" h="3414044" w="10509">
                  <a:moveTo>
                    <a:pt x="0" y="0"/>
                  </a:moveTo>
                  <a:lnTo>
                    <a:pt x="0" y="3414045"/>
                  </a:ln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97"/>
            <p:cNvSpPr/>
            <p:nvPr/>
          </p:nvSpPr>
          <p:spPr>
            <a:xfrm>
              <a:off x="982446" y="3719151"/>
              <a:ext cx="7694791" cy="10491"/>
            </a:xfrm>
            <a:custGeom>
              <a:rect b="b" l="l" r="r" t="t"/>
              <a:pathLst>
                <a:path extrusionOk="0" h="10491" w="7694791">
                  <a:moveTo>
                    <a:pt x="7694792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97"/>
            <p:cNvSpPr/>
            <p:nvPr/>
          </p:nvSpPr>
          <p:spPr>
            <a:xfrm>
              <a:off x="1345660" y="2159553"/>
              <a:ext cx="3419916" cy="3295876"/>
            </a:xfrm>
            <a:custGeom>
              <a:rect b="b" l="l" r="r" t="t"/>
              <a:pathLst>
                <a:path extrusionOk="0" h="3295876" w="3419916">
                  <a:moveTo>
                    <a:pt x="3419917" y="1559598"/>
                  </a:moveTo>
                  <a:cubicBezTo>
                    <a:pt x="2244285" y="279280"/>
                    <a:pt x="1244062" y="-322216"/>
                    <a:pt x="570272" y="172684"/>
                  </a:cubicBezTo>
                  <a:cubicBezTo>
                    <a:pt x="-213658" y="748476"/>
                    <a:pt x="-166153" y="2655366"/>
                    <a:pt x="570272" y="3160023"/>
                  </a:cubicBezTo>
                  <a:cubicBezTo>
                    <a:pt x="1212112" y="3599946"/>
                    <a:pt x="2244285" y="2946619"/>
                    <a:pt x="3419917" y="1559703"/>
                  </a:cubicBezTo>
                  <a:lnTo>
                    <a:pt x="3419917" y="1559598"/>
                  </a:ln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97"/>
            <p:cNvSpPr/>
            <p:nvPr/>
          </p:nvSpPr>
          <p:spPr>
            <a:xfrm>
              <a:off x="2328183" y="2120759"/>
              <a:ext cx="2437393" cy="3306999"/>
            </a:xfrm>
            <a:custGeom>
              <a:rect b="b" l="l" r="r" t="t"/>
              <a:pathLst>
                <a:path extrusionOk="0" h="3306999" w="2437393">
                  <a:moveTo>
                    <a:pt x="2437394" y="1598392"/>
                  </a:moveTo>
                  <a:cubicBezTo>
                    <a:pt x="1775168" y="573128"/>
                    <a:pt x="1006582" y="-159097"/>
                    <a:pt x="549614" y="29756"/>
                  </a:cubicBezTo>
                  <a:cubicBezTo>
                    <a:pt x="-202156" y="340524"/>
                    <a:pt x="-164005" y="3006711"/>
                    <a:pt x="549614" y="3280968"/>
                  </a:cubicBezTo>
                  <a:cubicBezTo>
                    <a:pt x="1002063" y="3454818"/>
                    <a:pt x="1769703" y="2742737"/>
                    <a:pt x="2437394" y="159839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97"/>
            <p:cNvSpPr/>
            <p:nvPr/>
          </p:nvSpPr>
          <p:spPr>
            <a:xfrm>
              <a:off x="3502496" y="2119022"/>
              <a:ext cx="1263080" cy="3307406"/>
            </a:xfrm>
            <a:custGeom>
              <a:rect b="b" l="l" r="r" t="t"/>
              <a:pathLst>
                <a:path extrusionOk="0" h="3307406" w="1263080">
                  <a:moveTo>
                    <a:pt x="1263081" y="1600128"/>
                  </a:moveTo>
                  <a:cubicBezTo>
                    <a:pt x="896182" y="658486"/>
                    <a:pt x="560287" y="-49818"/>
                    <a:pt x="337163" y="2746"/>
                  </a:cubicBezTo>
                  <a:cubicBezTo>
                    <a:pt x="-125481" y="111861"/>
                    <a:pt x="-99101" y="3214088"/>
                    <a:pt x="337163" y="3305052"/>
                  </a:cubicBezTo>
                  <a:cubicBezTo>
                    <a:pt x="519824" y="3343138"/>
                    <a:pt x="810737" y="2925248"/>
                    <a:pt x="1263081" y="1600128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97"/>
            <p:cNvSpPr/>
            <p:nvPr/>
          </p:nvSpPr>
          <p:spPr>
            <a:xfrm>
              <a:off x="4765577" y="2159553"/>
              <a:ext cx="3419913" cy="3295876"/>
            </a:xfrm>
            <a:custGeom>
              <a:rect b="b" l="l" r="r" t="t"/>
              <a:pathLst>
                <a:path extrusionOk="0" h="3295876" w="3419913">
                  <a:moveTo>
                    <a:pt x="0" y="1559598"/>
                  </a:moveTo>
                  <a:cubicBezTo>
                    <a:pt x="1175632" y="279280"/>
                    <a:pt x="2175854" y="-322216"/>
                    <a:pt x="2849641" y="172684"/>
                  </a:cubicBezTo>
                  <a:cubicBezTo>
                    <a:pt x="3633571" y="748476"/>
                    <a:pt x="3586066" y="2655366"/>
                    <a:pt x="2849641" y="3160023"/>
                  </a:cubicBezTo>
                  <a:cubicBezTo>
                    <a:pt x="2207805" y="3599946"/>
                    <a:pt x="1175632" y="2946619"/>
                    <a:pt x="0" y="1559703"/>
                  </a:cubicBezTo>
                  <a:lnTo>
                    <a:pt x="0" y="1559598"/>
                  </a:ln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97"/>
            <p:cNvSpPr/>
            <p:nvPr/>
          </p:nvSpPr>
          <p:spPr>
            <a:xfrm>
              <a:off x="4765577" y="2120759"/>
              <a:ext cx="2437392" cy="3306999"/>
            </a:xfrm>
            <a:custGeom>
              <a:rect b="b" l="l" r="r" t="t"/>
              <a:pathLst>
                <a:path extrusionOk="0" h="3306999" w="2437392">
                  <a:moveTo>
                    <a:pt x="0" y="1598392"/>
                  </a:moveTo>
                  <a:cubicBezTo>
                    <a:pt x="662226" y="573128"/>
                    <a:pt x="1430811" y="-159097"/>
                    <a:pt x="1887779" y="29756"/>
                  </a:cubicBezTo>
                  <a:cubicBezTo>
                    <a:pt x="2639549" y="340524"/>
                    <a:pt x="2601398" y="3006711"/>
                    <a:pt x="1887779" y="3280968"/>
                  </a:cubicBezTo>
                  <a:cubicBezTo>
                    <a:pt x="1435330" y="3454818"/>
                    <a:pt x="667691" y="2742737"/>
                    <a:pt x="0" y="159839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97"/>
            <p:cNvSpPr/>
            <p:nvPr/>
          </p:nvSpPr>
          <p:spPr>
            <a:xfrm>
              <a:off x="4765577" y="2119022"/>
              <a:ext cx="1263080" cy="3307406"/>
            </a:xfrm>
            <a:custGeom>
              <a:rect b="b" l="l" r="r" t="t"/>
              <a:pathLst>
                <a:path extrusionOk="0" h="3307406" w="1263080">
                  <a:moveTo>
                    <a:pt x="0" y="1600128"/>
                  </a:moveTo>
                  <a:cubicBezTo>
                    <a:pt x="366899" y="658486"/>
                    <a:pt x="702794" y="-49818"/>
                    <a:pt x="925918" y="2746"/>
                  </a:cubicBezTo>
                  <a:cubicBezTo>
                    <a:pt x="1388562" y="111861"/>
                    <a:pt x="1362182" y="3214088"/>
                    <a:pt x="925918" y="3305052"/>
                  </a:cubicBezTo>
                  <a:cubicBezTo>
                    <a:pt x="743257" y="3343138"/>
                    <a:pt x="452344" y="2925248"/>
                    <a:pt x="0" y="1600128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97"/>
            <p:cNvSpPr/>
            <p:nvPr/>
          </p:nvSpPr>
          <p:spPr>
            <a:xfrm>
              <a:off x="875562" y="3612449"/>
              <a:ext cx="213770" cy="213403"/>
            </a:xfrm>
            <a:custGeom>
              <a:rect b="b" l="l" r="r" t="t"/>
              <a:pathLst>
                <a:path extrusionOk="0" h="213403" w="213770">
                  <a:moveTo>
                    <a:pt x="106885" y="213404"/>
                  </a:moveTo>
                  <a:cubicBezTo>
                    <a:pt x="165916" y="213404"/>
                    <a:pt x="213770" y="165635"/>
                    <a:pt x="213770" y="106702"/>
                  </a:cubicBezTo>
                  <a:cubicBezTo>
                    <a:pt x="213770" y="47769"/>
                    <a:pt x="165916" y="0"/>
                    <a:pt x="106885" y="0"/>
                  </a:cubicBezTo>
                  <a:cubicBezTo>
                    <a:pt x="47854" y="0"/>
                    <a:pt x="0" y="47769"/>
                    <a:pt x="0" y="106702"/>
                  </a:cubicBezTo>
                  <a:cubicBezTo>
                    <a:pt x="0" y="165635"/>
                    <a:pt x="47854" y="213404"/>
                    <a:pt x="106885" y="2134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97"/>
            <p:cNvSpPr/>
            <p:nvPr/>
          </p:nvSpPr>
          <p:spPr>
            <a:xfrm>
              <a:off x="1516768" y="2545532"/>
              <a:ext cx="213770" cy="213405"/>
            </a:xfrm>
            <a:custGeom>
              <a:rect b="b" l="l" r="r" t="t"/>
              <a:pathLst>
                <a:path extrusionOk="0" h="213405" w="213770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97"/>
            <p:cNvSpPr/>
            <p:nvPr/>
          </p:nvSpPr>
          <p:spPr>
            <a:xfrm>
              <a:off x="1516768" y="2545532"/>
              <a:ext cx="213770" cy="213405"/>
            </a:xfrm>
            <a:custGeom>
              <a:rect b="b" l="l" r="r" t="t"/>
              <a:pathLst>
                <a:path extrusionOk="0" h="213405" w="213770">
                  <a:moveTo>
                    <a:pt x="106885" y="213405"/>
                  </a:moveTo>
                  <a:cubicBezTo>
                    <a:pt x="165916" y="213405"/>
                    <a:pt x="213770" y="165634"/>
                    <a:pt x="213770" y="106704"/>
                  </a:cubicBezTo>
                  <a:cubicBezTo>
                    <a:pt x="213770" y="47774"/>
                    <a:pt x="165916" y="0"/>
                    <a:pt x="106885" y="0"/>
                  </a:cubicBezTo>
                  <a:cubicBezTo>
                    <a:pt x="47854" y="0"/>
                    <a:pt x="0" y="47774"/>
                    <a:pt x="0" y="106704"/>
                  </a:cubicBezTo>
                  <a:cubicBezTo>
                    <a:pt x="0" y="165634"/>
                    <a:pt x="47854" y="213405"/>
                    <a:pt x="106885" y="213405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97"/>
            <p:cNvSpPr/>
            <p:nvPr/>
          </p:nvSpPr>
          <p:spPr>
            <a:xfrm>
              <a:off x="6967285" y="4679364"/>
              <a:ext cx="213770" cy="213403"/>
            </a:xfrm>
            <a:custGeom>
              <a:rect b="b" l="l" r="r" t="t"/>
              <a:pathLst>
                <a:path extrusionOk="0" h="213403" w="213770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97"/>
            <p:cNvSpPr/>
            <p:nvPr/>
          </p:nvSpPr>
          <p:spPr>
            <a:xfrm>
              <a:off x="6967285" y="4679364"/>
              <a:ext cx="213770" cy="213403"/>
            </a:xfrm>
            <a:custGeom>
              <a:rect b="b" l="l" r="r" t="t"/>
              <a:pathLst>
                <a:path extrusionOk="0" h="213403" w="213770">
                  <a:moveTo>
                    <a:pt x="106885" y="213404"/>
                  </a:moveTo>
                  <a:cubicBezTo>
                    <a:pt x="165919" y="213404"/>
                    <a:pt x="213771" y="165635"/>
                    <a:pt x="213771" y="106702"/>
                  </a:cubicBezTo>
                  <a:cubicBezTo>
                    <a:pt x="213771" y="47769"/>
                    <a:pt x="165919" y="0"/>
                    <a:pt x="106885" y="0"/>
                  </a:cubicBezTo>
                  <a:cubicBezTo>
                    <a:pt x="47851" y="0"/>
                    <a:pt x="0" y="47769"/>
                    <a:pt x="0" y="106702"/>
                  </a:cubicBezTo>
                  <a:cubicBezTo>
                    <a:pt x="0" y="165635"/>
                    <a:pt x="47851" y="213404"/>
                    <a:pt x="106885" y="213404"/>
                  </a:cubicBezTo>
                  <a:close/>
                </a:path>
              </a:pathLst>
            </a:custGeom>
            <a:solidFill>
              <a:schemeClr val="dk1"/>
            </a:solidFill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97"/>
            <p:cNvSpPr/>
            <p:nvPr/>
          </p:nvSpPr>
          <p:spPr>
            <a:xfrm>
              <a:off x="8570352" y="3612449"/>
              <a:ext cx="213770" cy="213403"/>
            </a:xfrm>
            <a:custGeom>
              <a:rect b="b" l="l" r="r" t="t"/>
              <a:pathLst>
                <a:path extrusionOk="0" h="213403" w="213770">
                  <a:moveTo>
                    <a:pt x="106886" y="213404"/>
                  </a:moveTo>
                  <a:cubicBezTo>
                    <a:pt x="165909" y="213404"/>
                    <a:pt x="213771" y="165635"/>
                    <a:pt x="213771" y="106702"/>
                  </a:cubicBezTo>
                  <a:cubicBezTo>
                    <a:pt x="213771" y="47769"/>
                    <a:pt x="165909" y="0"/>
                    <a:pt x="106886" y="0"/>
                  </a:cubicBezTo>
                  <a:cubicBezTo>
                    <a:pt x="47852" y="0"/>
                    <a:pt x="0" y="47769"/>
                    <a:pt x="0" y="106702"/>
                  </a:cubicBezTo>
                  <a:cubicBezTo>
                    <a:pt x="0" y="165635"/>
                    <a:pt x="47852" y="213404"/>
                    <a:pt x="106886" y="2134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63" name="Google Shape;2663;p97"/>
          <p:cNvGrpSpPr/>
          <p:nvPr/>
        </p:nvGrpSpPr>
        <p:grpSpPr>
          <a:xfrm>
            <a:off x="982965" y="6465277"/>
            <a:ext cx="7685619" cy="3846246"/>
            <a:chOff x="982965" y="6465277"/>
            <a:chExt cx="7685619" cy="3846246"/>
          </a:xfrm>
        </p:grpSpPr>
        <p:sp>
          <p:nvSpPr>
            <p:cNvPr id="2664" name="Google Shape;2664;p97"/>
            <p:cNvSpPr/>
            <p:nvPr/>
          </p:nvSpPr>
          <p:spPr>
            <a:xfrm>
              <a:off x="4825714" y="6465277"/>
              <a:ext cx="10514" cy="3846246"/>
            </a:xfrm>
            <a:custGeom>
              <a:rect b="b" l="l" r="r" t="t"/>
              <a:pathLst>
                <a:path extrusionOk="0" h="3846246" w="10514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97"/>
            <p:cNvSpPr/>
            <p:nvPr/>
          </p:nvSpPr>
          <p:spPr>
            <a:xfrm>
              <a:off x="4503673" y="6465277"/>
              <a:ext cx="322157" cy="3846246"/>
            </a:xfrm>
            <a:custGeom>
              <a:rect b="b" l="l" r="r" t="t"/>
              <a:pathLst>
                <a:path extrusionOk="0" h="3846246" w="322157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97"/>
            <p:cNvSpPr/>
            <p:nvPr/>
          </p:nvSpPr>
          <p:spPr>
            <a:xfrm>
              <a:off x="4183619" y="6465277"/>
              <a:ext cx="642211" cy="3846246"/>
            </a:xfrm>
            <a:custGeom>
              <a:rect b="b" l="l" r="r" t="t"/>
              <a:pathLst>
                <a:path extrusionOk="0" h="3846246" w="642211">
                  <a:moveTo>
                    <a:pt x="321106" y="3846247"/>
                  </a:moveTo>
                  <a:cubicBezTo>
                    <a:pt x="498439" y="3846247"/>
                    <a:pt x="642212" y="2985240"/>
                    <a:pt x="642212" y="1923123"/>
                  </a:cubicBezTo>
                  <a:cubicBezTo>
                    <a:pt x="642212" y="861012"/>
                    <a:pt x="498439" y="0"/>
                    <a:pt x="321106" y="0"/>
                  </a:cubicBezTo>
                  <a:cubicBezTo>
                    <a:pt x="143762" y="0"/>
                    <a:pt x="0" y="861012"/>
                    <a:pt x="0" y="1923123"/>
                  </a:cubicBezTo>
                  <a:cubicBezTo>
                    <a:pt x="0" y="2985240"/>
                    <a:pt x="143762" y="3846247"/>
                    <a:pt x="321106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97"/>
            <p:cNvSpPr/>
            <p:nvPr/>
          </p:nvSpPr>
          <p:spPr>
            <a:xfrm>
              <a:off x="3863449" y="6465277"/>
              <a:ext cx="962265" cy="3846246"/>
            </a:xfrm>
            <a:custGeom>
              <a:rect b="b" l="l" r="r" t="t"/>
              <a:pathLst>
                <a:path extrusionOk="0" h="3846246" w="962265">
                  <a:moveTo>
                    <a:pt x="481133" y="3846247"/>
                  </a:moveTo>
                  <a:cubicBezTo>
                    <a:pt x="746860" y="3846247"/>
                    <a:pt x="962266" y="2985240"/>
                    <a:pt x="962266" y="1923123"/>
                  </a:cubicBezTo>
                  <a:cubicBezTo>
                    <a:pt x="962266" y="861012"/>
                    <a:pt x="746860" y="0"/>
                    <a:pt x="481133" y="0"/>
                  </a:cubicBezTo>
                  <a:cubicBezTo>
                    <a:pt x="215416" y="0"/>
                    <a:pt x="0" y="861012"/>
                    <a:pt x="0" y="1923123"/>
                  </a:cubicBezTo>
                  <a:cubicBezTo>
                    <a:pt x="0" y="2985240"/>
                    <a:pt x="215416" y="3846247"/>
                    <a:pt x="481133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97"/>
            <p:cNvSpPr/>
            <p:nvPr/>
          </p:nvSpPr>
          <p:spPr>
            <a:xfrm>
              <a:off x="3543394" y="6465277"/>
              <a:ext cx="1282320" cy="3846246"/>
            </a:xfrm>
            <a:custGeom>
              <a:rect b="b" l="l" r="r" t="t"/>
              <a:pathLst>
                <a:path extrusionOk="0" h="3846246" w="1282320">
                  <a:moveTo>
                    <a:pt x="641160" y="3846247"/>
                  </a:moveTo>
                  <a:cubicBezTo>
                    <a:pt x="995270" y="3846247"/>
                    <a:pt x="1282320" y="2985240"/>
                    <a:pt x="1282320" y="1923123"/>
                  </a:cubicBezTo>
                  <a:cubicBezTo>
                    <a:pt x="1282320" y="861012"/>
                    <a:pt x="995270" y="0"/>
                    <a:pt x="641160" y="0"/>
                  </a:cubicBezTo>
                  <a:cubicBezTo>
                    <a:pt x="287061" y="0"/>
                    <a:pt x="0" y="861012"/>
                    <a:pt x="0" y="1923123"/>
                  </a:cubicBezTo>
                  <a:cubicBezTo>
                    <a:pt x="0" y="2985240"/>
                    <a:pt x="287061" y="3846247"/>
                    <a:pt x="641160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97"/>
            <p:cNvSpPr/>
            <p:nvPr/>
          </p:nvSpPr>
          <p:spPr>
            <a:xfrm>
              <a:off x="3224402" y="6465277"/>
              <a:ext cx="1601323" cy="3846246"/>
            </a:xfrm>
            <a:custGeom>
              <a:rect b="b" l="l" r="r" t="t"/>
              <a:pathLst>
                <a:path extrusionOk="0" h="3846246" w="1601323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97"/>
            <p:cNvSpPr/>
            <p:nvPr/>
          </p:nvSpPr>
          <p:spPr>
            <a:xfrm>
              <a:off x="2904337" y="6465277"/>
              <a:ext cx="1921377" cy="3846246"/>
            </a:xfrm>
            <a:custGeom>
              <a:rect b="b" l="l" r="r" t="t"/>
              <a:pathLst>
                <a:path extrusionOk="0" h="3846246" w="1921377">
                  <a:moveTo>
                    <a:pt x="960689" y="3846247"/>
                  </a:moveTo>
                  <a:cubicBezTo>
                    <a:pt x="1491270" y="3846247"/>
                    <a:pt x="1921377" y="2985240"/>
                    <a:pt x="1921377" y="1923123"/>
                  </a:cubicBezTo>
                  <a:cubicBezTo>
                    <a:pt x="1921377" y="861012"/>
                    <a:pt x="1491270" y="0"/>
                    <a:pt x="960689" y="0"/>
                  </a:cubicBezTo>
                  <a:cubicBezTo>
                    <a:pt x="430118" y="0"/>
                    <a:pt x="0" y="861012"/>
                    <a:pt x="0" y="1923123"/>
                  </a:cubicBezTo>
                  <a:cubicBezTo>
                    <a:pt x="0" y="2985240"/>
                    <a:pt x="430118" y="3846247"/>
                    <a:pt x="960689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97"/>
            <p:cNvSpPr/>
            <p:nvPr/>
          </p:nvSpPr>
          <p:spPr>
            <a:xfrm>
              <a:off x="2583126" y="6465277"/>
              <a:ext cx="2242693" cy="3846246"/>
            </a:xfrm>
            <a:custGeom>
              <a:rect b="b" l="l" r="r" t="t"/>
              <a:pathLst>
                <a:path extrusionOk="0" h="3846246" w="2242693">
                  <a:moveTo>
                    <a:pt x="1121347" y="3846247"/>
                  </a:moveTo>
                  <a:cubicBezTo>
                    <a:pt x="1740658" y="3846247"/>
                    <a:pt x="2242694" y="2985240"/>
                    <a:pt x="2242694" y="1923123"/>
                  </a:cubicBezTo>
                  <a:cubicBezTo>
                    <a:pt x="2242694" y="861012"/>
                    <a:pt x="1740658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97"/>
            <p:cNvSpPr/>
            <p:nvPr/>
          </p:nvSpPr>
          <p:spPr>
            <a:xfrm>
              <a:off x="2263072" y="6465277"/>
              <a:ext cx="2562747" cy="3846246"/>
            </a:xfrm>
            <a:custGeom>
              <a:rect b="b" l="l" r="r" t="t"/>
              <a:pathLst>
                <a:path extrusionOk="0" h="3846246" w="2562747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701" y="0"/>
                    <a:pt x="0" y="861012"/>
                    <a:pt x="0" y="1923123"/>
                  </a:cubicBezTo>
                  <a:cubicBezTo>
                    <a:pt x="0" y="2985240"/>
                    <a:pt x="573701" y="3846247"/>
                    <a:pt x="1281374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97"/>
            <p:cNvSpPr/>
            <p:nvPr/>
          </p:nvSpPr>
          <p:spPr>
            <a:xfrm>
              <a:off x="1943023" y="6465277"/>
              <a:ext cx="2882807" cy="3846246"/>
            </a:xfrm>
            <a:custGeom>
              <a:rect b="b" l="l" r="r" t="t"/>
              <a:pathLst>
                <a:path extrusionOk="0" h="3846246" w="2882807">
                  <a:moveTo>
                    <a:pt x="1441406" y="3846247"/>
                  </a:moveTo>
                  <a:cubicBezTo>
                    <a:pt x="2237463" y="3846247"/>
                    <a:pt x="2882808" y="2985240"/>
                    <a:pt x="2882808" y="1923123"/>
                  </a:cubicBezTo>
                  <a:cubicBezTo>
                    <a:pt x="2882808" y="861012"/>
                    <a:pt x="2237463" y="0"/>
                    <a:pt x="1441406" y="0"/>
                  </a:cubicBezTo>
                  <a:cubicBezTo>
                    <a:pt x="645340" y="0"/>
                    <a:pt x="0" y="861012"/>
                    <a:pt x="0" y="1923123"/>
                  </a:cubicBezTo>
                  <a:cubicBezTo>
                    <a:pt x="0" y="2985240"/>
                    <a:pt x="645340" y="3846247"/>
                    <a:pt x="1441406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97"/>
            <p:cNvSpPr/>
            <p:nvPr/>
          </p:nvSpPr>
          <p:spPr>
            <a:xfrm>
              <a:off x="1622970" y="6465277"/>
              <a:ext cx="3202860" cy="3846246"/>
            </a:xfrm>
            <a:custGeom>
              <a:rect b="b" l="l" r="r" t="t"/>
              <a:pathLst>
                <a:path extrusionOk="0" h="3846246" w="3202860">
                  <a:moveTo>
                    <a:pt x="1601432" y="3846247"/>
                  </a:moveTo>
                  <a:cubicBezTo>
                    <a:pt x="2485872" y="3846247"/>
                    <a:pt x="3202861" y="2985240"/>
                    <a:pt x="3202861" y="1923123"/>
                  </a:cubicBezTo>
                  <a:cubicBezTo>
                    <a:pt x="3202861" y="861012"/>
                    <a:pt x="2485872" y="0"/>
                    <a:pt x="1601432" y="0"/>
                  </a:cubicBezTo>
                  <a:cubicBezTo>
                    <a:pt x="716983" y="0"/>
                    <a:pt x="0" y="861012"/>
                    <a:pt x="0" y="1923123"/>
                  </a:cubicBezTo>
                  <a:cubicBezTo>
                    <a:pt x="0" y="2985240"/>
                    <a:pt x="716983" y="3846247"/>
                    <a:pt x="1601432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5" name="Google Shape;2675;p97"/>
            <p:cNvSpPr/>
            <p:nvPr/>
          </p:nvSpPr>
          <p:spPr>
            <a:xfrm>
              <a:off x="1302808" y="6465277"/>
              <a:ext cx="3522906" cy="3846246"/>
            </a:xfrm>
            <a:custGeom>
              <a:rect b="b" l="l" r="r" t="t"/>
              <a:pathLst>
                <a:path extrusionOk="0" h="3846246" w="3522906">
                  <a:moveTo>
                    <a:pt x="1761451" y="3846247"/>
                  </a:moveTo>
                  <a:cubicBezTo>
                    <a:pt x="2734284" y="3846247"/>
                    <a:pt x="3522907" y="2985240"/>
                    <a:pt x="3522907" y="1923123"/>
                  </a:cubicBezTo>
                  <a:cubicBezTo>
                    <a:pt x="3522907" y="861012"/>
                    <a:pt x="2734284" y="0"/>
                    <a:pt x="1761451" y="0"/>
                  </a:cubicBezTo>
                  <a:cubicBezTo>
                    <a:pt x="788629" y="0"/>
                    <a:pt x="0" y="861012"/>
                    <a:pt x="0" y="1923123"/>
                  </a:cubicBezTo>
                  <a:cubicBezTo>
                    <a:pt x="0" y="2985240"/>
                    <a:pt x="788629" y="3846247"/>
                    <a:pt x="1761451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6" name="Google Shape;2676;p97"/>
            <p:cNvSpPr/>
            <p:nvPr/>
          </p:nvSpPr>
          <p:spPr>
            <a:xfrm>
              <a:off x="982965" y="6465277"/>
              <a:ext cx="3842749" cy="3846246"/>
            </a:xfrm>
            <a:custGeom>
              <a:rect b="b" l="l" r="r" t="t"/>
              <a:pathLst>
                <a:path extrusionOk="0" h="3846246" w="3842749">
                  <a:moveTo>
                    <a:pt x="1921373" y="3846247"/>
                  </a:moveTo>
                  <a:cubicBezTo>
                    <a:pt x="2982525" y="3846247"/>
                    <a:pt x="3842750" y="2985240"/>
                    <a:pt x="3842750" y="1923123"/>
                  </a:cubicBezTo>
                  <a:cubicBezTo>
                    <a:pt x="3842750" y="861012"/>
                    <a:pt x="2982525" y="0"/>
                    <a:pt x="1921373" y="0"/>
                  </a:cubicBezTo>
                  <a:cubicBezTo>
                    <a:pt x="860230" y="0"/>
                    <a:pt x="0" y="861012"/>
                    <a:pt x="0" y="1923123"/>
                  </a:cubicBezTo>
                  <a:cubicBezTo>
                    <a:pt x="0" y="2985240"/>
                    <a:pt x="860230" y="3846247"/>
                    <a:pt x="1921373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7" name="Google Shape;2677;p97"/>
            <p:cNvSpPr/>
            <p:nvPr/>
          </p:nvSpPr>
          <p:spPr>
            <a:xfrm>
              <a:off x="4825830" y="6465277"/>
              <a:ext cx="10514" cy="3846246"/>
            </a:xfrm>
            <a:custGeom>
              <a:rect b="b" l="l" r="r" t="t"/>
              <a:pathLst>
                <a:path extrusionOk="0" h="3846246" w="10514">
                  <a:moveTo>
                    <a:pt x="0" y="3846247"/>
                  </a:moveTo>
                  <a:cubicBezTo>
                    <a:pt x="0" y="3846247"/>
                    <a:pt x="0" y="2985188"/>
                    <a:pt x="0" y="1923123"/>
                  </a:cubicBezTo>
                  <a:cubicBezTo>
                    <a:pt x="0" y="861060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8" name="Google Shape;2678;p97"/>
            <p:cNvSpPr/>
            <p:nvPr/>
          </p:nvSpPr>
          <p:spPr>
            <a:xfrm>
              <a:off x="4825714" y="6465277"/>
              <a:ext cx="322157" cy="3846246"/>
            </a:xfrm>
            <a:custGeom>
              <a:rect b="b" l="l" r="r" t="t"/>
              <a:pathLst>
                <a:path extrusionOk="0" h="3846246" w="322157">
                  <a:moveTo>
                    <a:pt x="161079" y="3846247"/>
                  </a:moveTo>
                  <a:cubicBezTo>
                    <a:pt x="250040" y="3846247"/>
                    <a:pt x="322157" y="2985240"/>
                    <a:pt x="322157" y="1923123"/>
                  </a:cubicBezTo>
                  <a:cubicBezTo>
                    <a:pt x="322157" y="861012"/>
                    <a:pt x="250040" y="0"/>
                    <a:pt x="161079" y="0"/>
                  </a:cubicBezTo>
                  <a:cubicBezTo>
                    <a:pt x="72117" y="0"/>
                    <a:pt x="0" y="861012"/>
                    <a:pt x="0" y="1923123"/>
                  </a:cubicBezTo>
                  <a:cubicBezTo>
                    <a:pt x="0" y="2985240"/>
                    <a:pt x="72117" y="3846247"/>
                    <a:pt x="161079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9" name="Google Shape;2679;p97"/>
            <p:cNvSpPr/>
            <p:nvPr/>
          </p:nvSpPr>
          <p:spPr>
            <a:xfrm>
              <a:off x="4825714" y="6465277"/>
              <a:ext cx="642211" cy="3846246"/>
            </a:xfrm>
            <a:custGeom>
              <a:rect b="b" l="l" r="r" t="t"/>
              <a:pathLst>
                <a:path extrusionOk="0" h="3846246" w="642211">
                  <a:moveTo>
                    <a:pt x="321106" y="3846247"/>
                  </a:moveTo>
                  <a:cubicBezTo>
                    <a:pt x="498450" y="3846247"/>
                    <a:pt x="642212" y="2985240"/>
                    <a:pt x="642212" y="1923123"/>
                  </a:cubicBezTo>
                  <a:cubicBezTo>
                    <a:pt x="642212" y="861012"/>
                    <a:pt x="498450" y="0"/>
                    <a:pt x="321106" y="0"/>
                  </a:cubicBezTo>
                  <a:cubicBezTo>
                    <a:pt x="143772" y="0"/>
                    <a:pt x="0" y="861012"/>
                    <a:pt x="0" y="1923123"/>
                  </a:cubicBezTo>
                  <a:cubicBezTo>
                    <a:pt x="0" y="2985240"/>
                    <a:pt x="143772" y="3846247"/>
                    <a:pt x="321106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0" name="Google Shape;2680;p97"/>
            <p:cNvSpPr/>
            <p:nvPr/>
          </p:nvSpPr>
          <p:spPr>
            <a:xfrm>
              <a:off x="4825830" y="6465277"/>
              <a:ext cx="962265" cy="3846246"/>
            </a:xfrm>
            <a:custGeom>
              <a:rect b="b" l="l" r="r" t="t"/>
              <a:pathLst>
                <a:path extrusionOk="0" h="3846246" w="962265">
                  <a:moveTo>
                    <a:pt x="481133" y="3846247"/>
                  </a:moveTo>
                  <a:cubicBezTo>
                    <a:pt x="746849" y="3846247"/>
                    <a:pt x="962266" y="2985240"/>
                    <a:pt x="962266" y="1923123"/>
                  </a:cubicBezTo>
                  <a:cubicBezTo>
                    <a:pt x="962266" y="861012"/>
                    <a:pt x="746849" y="0"/>
                    <a:pt x="481133" y="0"/>
                  </a:cubicBezTo>
                  <a:cubicBezTo>
                    <a:pt x="215406" y="0"/>
                    <a:pt x="0" y="861012"/>
                    <a:pt x="0" y="1923123"/>
                  </a:cubicBezTo>
                  <a:cubicBezTo>
                    <a:pt x="0" y="2985240"/>
                    <a:pt x="215406" y="3846247"/>
                    <a:pt x="481133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1" name="Google Shape;2681;p97"/>
            <p:cNvSpPr/>
            <p:nvPr/>
          </p:nvSpPr>
          <p:spPr>
            <a:xfrm>
              <a:off x="4825830" y="6465277"/>
              <a:ext cx="1282320" cy="3846246"/>
            </a:xfrm>
            <a:custGeom>
              <a:rect b="b" l="l" r="r" t="t"/>
              <a:pathLst>
                <a:path extrusionOk="0" h="3846246" w="1282320">
                  <a:moveTo>
                    <a:pt x="641160" y="3846247"/>
                  </a:moveTo>
                  <a:cubicBezTo>
                    <a:pt x="995260" y="3846247"/>
                    <a:pt x="1282320" y="2985240"/>
                    <a:pt x="1282320" y="1923123"/>
                  </a:cubicBezTo>
                  <a:cubicBezTo>
                    <a:pt x="1282320" y="861012"/>
                    <a:pt x="995260" y="0"/>
                    <a:pt x="641160" y="0"/>
                  </a:cubicBezTo>
                  <a:cubicBezTo>
                    <a:pt x="287050" y="0"/>
                    <a:pt x="0" y="861012"/>
                    <a:pt x="0" y="1923123"/>
                  </a:cubicBezTo>
                  <a:cubicBezTo>
                    <a:pt x="0" y="2985240"/>
                    <a:pt x="287050" y="3846247"/>
                    <a:pt x="641160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2" name="Google Shape;2682;p97"/>
            <p:cNvSpPr/>
            <p:nvPr/>
          </p:nvSpPr>
          <p:spPr>
            <a:xfrm>
              <a:off x="4825830" y="6465277"/>
              <a:ext cx="1601322" cy="3846246"/>
            </a:xfrm>
            <a:custGeom>
              <a:rect b="b" l="l" r="r" t="t"/>
              <a:pathLst>
                <a:path extrusionOk="0" h="3846246" w="1601322">
                  <a:moveTo>
                    <a:pt x="800662" y="3846247"/>
                  </a:moveTo>
                  <a:cubicBezTo>
                    <a:pt x="1242850" y="3846247"/>
                    <a:pt x="1601323" y="2985240"/>
                    <a:pt x="1601323" y="1923123"/>
                  </a:cubicBezTo>
                  <a:cubicBezTo>
                    <a:pt x="1601323" y="861012"/>
                    <a:pt x="1242850" y="0"/>
                    <a:pt x="800662" y="0"/>
                  </a:cubicBezTo>
                  <a:cubicBezTo>
                    <a:pt x="358463" y="0"/>
                    <a:pt x="0" y="861012"/>
                    <a:pt x="0" y="1923123"/>
                  </a:cubicBezTo>
                  <a:cubicBezTo>
                    <a:pt x="0" y="2985240"/>
                    <a:pt x="358463" y="3846247"/>
                    <a:pt x="800662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3" name="Google Shape;2683;p97"/>
            <p:cNvSpPr/>
            <p:nvPr/>
          </p:nvSpPr>
          <p:spPr>
            <a:xfrm>
              <a:off x="4825830" y="6465277"/>
              <a:ext cx="1921377" cy="3846246"/>
            </a:xfrm>
            <a:custGeom>
              <a:rect b="b" l="l" r="r" t="t"/>
              <a:pathLst>
                <a:path extrusionOk="0" h="3846246" w="1921377">
                  <a:moveTo>
                    <a:pt x="960689" y="3846247"/>
                  </a:moveTo>
                  <a:cubicBezTo>
                    <a:pt x="1491260" y="3846247"/>
                    <a:pt x="1921377" y="2985240"/>
                    <a:pt x="1921377" y="1923123"/>
                  </a:cubicBezTo>
                  <a:cubicBezTo>
                    <a:pt x="1921377" y="861012"/>
                    <a:pt x="1491260" y="0"/>
                    <a:pt x="960689" y="0"/>
                  </a:cubicBezTo>
                  <a:cubicBezTo>
                    <a:pt x="430107" y="0"/>
                    <a:pt x="0" y="861012"/>
                    <a:pt x="0" y="1923123"/>
                  </a:cubicBezTo>
                  <a:cubicBezTo>
                    <a:pt x="0" y="2985240"/>
                    <a:pt x="430107" y="3846247"/>
                    <a:pt x="960689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4" name="Google Shape;2684;p97"/>
            <p:cNvSpPr/>
            <p:nvPr/>
          </p:nvSpPr>
          <p:spPr>
            <a:xfrm>
              <a:off x="4825714" y="6465277"/>
              <a:ext cx="2242693" cy="3846246"/>
            </a:xfrm>
            <a:custGeom>
              <a:rect b="b" l="l" r="r" t="t"/>
              <a:pathLst>
                <a:path extrusionOk="0" h="3846246" w="2242693">
                  <a:moveTo>
                    <a:pt x="1121347" y="3846247"/>
                  </a:moveTo>
                  <a:cubicBezTo>
                    <a:pt x="1740659" y="3846247"/>
                    <a:pt x="2242694" y="2985240"/>
                    <a:pt x="2242694" y="1923123"/>
                  </a:cubicBezTo>
                  <a:cubicBezTo>
                    <a:pt x="2242694" y="861012"/>
                    <a:pt x="1740659" y="0"/>
                    <a:pt x="1121347" y="0"/>
                  </a:cubicBezTo>
                  <a:cubicBezTo>
                    <a:pt x="502046" y="0"/>
                    <a:pt x="0" y="861012"/>
                    <a:pt x="0" y="1923123"/>
                  </a:cubicBezTo>
                  <a:cubicBezTo>
                    <a:pt x="0" y="2985240"/>
                    <a:pt x="502046" y="3846247"/>
                    <a:pt x="1121347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5" name="Google Shape;2685;p97"/>
            <p:cNvSpPr/>
            <p:nvPr/>
          </p:nvSpPr>
          <p:spPr>
            <a:xfrm>
              <a:off x="4825714" y="6465277"/>
              <a:ext cx="2562747" cy="3846246"/>
            </a:xfrm>
            <a:custGeom>
              <a:rect b="b" l="l" r="r" t="t"/>
              <a:pathLst>
                <a:path extrusionOk="0" h="3846246" w="2562747">
                  <a:moveTo>
                    <a:pt x="1281374" y="3846247"/>
                  </a:moveTo>
                  <a:cubicBezTo>
                    <a:pt x="1989058" y="3846247"/>
                    <a:pt x="2562748" y="2985240"/>
                    <a:pt x="2562748" y="1923123"/>
                  </a:cubicBezTo>
                  <a:cubicBezTo>
                    <a:pt x="2562748" y="861012"/>
                    <a:pt x="1989058" y="0"/>
                    <a:pt x="1281374" y="0"/>
                  </a:cubicBezTo>
                  <a:cubicBezTo>
                    <a:pt x="573690" y="0"/>
                    <a:pt x="0" y="861012"/>
                    <a:pt x="0" y="1923123"/>
                  </a:cubicBezTo>
                  <a:cubicBezTo>
                    <a:pt x="0" y="2985240"/>
                    <a:pt x="573690" y="3846247"/>
                    <a:pt x="1281374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6" name="Google Shape;2686;p97"/>
            <p:cNvSpPr/>
            <p:nvPr/>
          </p:nvSpPr>
          <p:spPr>
            <a:xfrm>
              <a:off x="4825714" y="6465277"/>
              <a:ext cx="2882802" cy="3846246"/>
            </a:xfrm>
            <a:custGeom>
              <a:rect b="b" l="l" r="r" t="t"/>
              <a:pathLst>
                <a:path extrusionOk="0" h="3846246" w="2882802">
                  <a:moveTo>
                    <a:pt x="1441401" y="3846247"/>
                  </a:moveTo>
                  <a:cubicBezTo>
                    <a:pt x="2237468" y="3846247"/>
                    <a:pt x="2882802" y="2985240"/>
                    <a:pt x="2882802" y="1923123"/>
                  </a:cubicBezTo>
                  <a:cubicBezTo>
                    <a:pt x="2882802" y="861012"/>
                    <a:pt x="2237468" y="0"/>
                    <a:pt x="1441401" y="0"/>
                  </a:cubicBezTo>
                  <a:cubicBezTo>
                    <a:pt x="645345" y="0"/>
                    <a:pt x="0" y="861012"/>
                    <a:pt x="0" y="1923123"/>
                  </a:cubicBezTo>
                  <a:cubicBezTo>
                    <a:pt x="0" y="2985240"/>
                    <a:pt x="645345" y="3846247"/>
                    <a:pt x="1441401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7" name="Google Shape;2687;p97"/>
            <p:cNvSpPr/>
            <p:nvPr/>
          </p:nvSpPr>
          <p:spPr>
            <a:xfrm>
              <a:off x="4825714" y="6465277"/>
              <a:ext cx="3202856" cy="3846246"/>
            </a:xfrm>
            <a:custGeom>
              <a:rect b="b" l="l" r="r" t="t"/>
              <a:pathLst>
                <a:path extrusionOk="0" h="3846246" w="3202856">
                  <a:moveTo>
                    <a:pt x="1601429" y="3846247"/>
                  </a:moveTo>
                  <a:cubicBezTo>
                    <a:pt x="2485878" y="3846247"/>
                    <a:pt x="3202857" y="2985240"/>
                    <a:pt x="3202857" y="1923123"/>
                  </a:cubicBezTo>
                  <a:cubicBezTo>
                    <a:pt x="3202857" y="861012"/>
                    <a:pt x="2485878" y="0"/>
                    <a:pt x="1601429" y="0"/>
                  </a:cubicBezTo>
                  <a:cubicBezTo>
                    <a:pt x="716989" y="0"/>
                    <a:pt x="0" y="861012"/>
                    <a:pt x="0" y="1923123"/>
                  </a:cubicBezTo>
                  <a:cubicBezTo>
                    <a:pt x="0" y="2985240"/>
                    <a:pt x="716989" y="3846247"/>
                    <a:pt x="1601429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8" name="Google Shape;2688;p97"/>
            <p:cNvSpPr/>
            <p:nvPr/>
          </p:nvSpPr>
          <p:spPr>
            <a:xfrm>
              <a:off x="4825830" y="6465277"/>
              <a:ext cx="3522910" cy="3846246"/>
            </a:xfrm>
            <a:custGeom>
              <a:rect b="b" l="l" r="r" t="t"/>
              <a:pathLst>
                <a:path extrusionOk="0" h="3846246" w="3522910">
                  <a:moveTo>
                    <a:pt x="1761455" y="3846247"/>
                  </a:moveTo>
                  <a:cubicBezTo>
                    <a:pt x="2734278" y="3846247"/>
                    <a:pt x="3522911" y="2985240"/>
                    <a:pt x="3522911" y="1923123"/>
                  </a:cubicBezTo>
                  <a:cubicBezTo>
                    <a:pt x="3522911" y="861012"/>
                    <a:pt x="2734278" y="0"/>
                    <a:pt x="1761455" y="0"/>
                  </a:cubicBezTo>
                  <a:cubicBezTo>
                    <a:pt x="788623" y="0"/>
                    <a:pt x="0" y="861012"/>
                    <a:pt x="0" y="1923123"/>
                  </a:cubicBezTo>
                  <a:cubicBezTo>
                    <a:pt x="0" y="2985240"/>
                    <a:pt x="788623" y="3846247"/>
                    <a:pt x="1761455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9" name="Google Shape;2689;p97"/>
            <p:cNvSpPr/>
            <p:nvPr/>
          </p:nvSpPr>
          <p:spPr>
            <a:xfrm>
              <a:off x="4825830" y="6465277"/>
              <a:ext cx="3842754" cy="3846246"/>
            </a:xfrm>
            <a:custGeom>
              <a:rect b="b" l="l" r="r" t="t"/>
              <a:pathLst>
                <a:path extrusionOk="0" h="3846246" w="3842754">
                  <a:moveTo>
                    <a:pt x="1921377" y="3846247"/>
                  </a:moveTo>
                  <a:cubicBezTo>
                    <a:pt x="2982520" y="3846247"/>
                    <a:pt x="3842755" y="2985240"/>
                    <a:pt x="3842755" y="1923123"/>
                  </a:cubicBezTo>
                  <a:cubicBezTo>
                    <a:pt x="3842755" y="861012"/>
                    <a:pt x="2982520" y="0"/>
                    <a:pt x="1921377" y="0"/>
                  </a:cubicBezTo>
                  <a:cubicBezTo>
                    <a:pt x="860225" y="0"/>
                    <a:pt x="0" y="861012"/>
                    <a:pt x="0" y="1923123"/>
                  </a:cubicBezTo>
                  <a:cubicBezTo>
                    <a:pt x="0" y="2985240"/>
                    <a:pt x="860225" y="3846247"/>
                    <a:pt x="1921377" y="3846247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90" name="Google Shape;2690;p97"/>
          <p:cNvGrpSpPr/>
          <p:nvPr/>
        </p:nvGrpSpPr>
        <p:grpSpPr>
          <a:xfrm>
            <a:off x="10526952" y="6469439"/>
            <a:ext cx="7685619" cy="3835824"/>
            <a:chOff x="10526952" y="6469439"/>
            <a:chExt cx="7685619" cy="3835824"/>
          </a:xfrm>
        </p:grpSpPr>
        <p:sp>
          <p:nvSpPr>
            <p:cNvPr id="2691" name="Google Shape;2691;p97"/>
            <p:cNvSpPr/>
            <p:nvPr/>
          </p:nvSpPr>
          <p:spPr>
            <a:xfrm>
              <a:off x="14369701" y="6469439"/>
              <a:ext cx="10514" cy="3835824"/>
            </a:xfrm>
            <a:custGeom>
              <a:rect b="b" l="l" r="r" t="t"/>
              <a:pathLst>
                <a:path extrusionOk="0" h="3835824" w="1051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2" name="Google Shape;2692;p97"/>
            <p:cNvSpPr/>
            <p:nvPr/>
          </p:nvSpPr>
          <p:spPr>
            <a:xfrm>
              <a:off x="13727606" y="6469439"/>
              <a:ext cx="642211" cy="3835824"/>
            </a:xfrm>
            <a:custGeom>
              <a:rect b="b" l="l" r="r" t="t"/>
              <a:pathLst>
                <a:path extrusionOk="0" h="3835824" w="642211">
                  <a:moveTo>
                    <a:pt x="321106" y="3835824"/>
                  </a:moveTo>
                  <a:cubicBezTo>
                    <a:pt x="498439" y="3835824"/>
                    <a:pt x="642212" y="2977141"/>
                    <a:pt x="642212" y="1917912"/>
                  </a:cubicBezTo>
                  <a:cubicBezTo>
                    <a:pt x="642212" y="858679"/>
                    <a:pt x="498439" y="0"/>
                    <a:pt x="321106" y="0"/>
                  </a:cubicBezTo>
                  <a:cubicBezTo>
                    <a:pt x="143762" y="0"/>
                    <a:pt x="0" y="858679"/>
                    <a:pt x="0" y="1917912"/>
                  </a:cubicBezTo>
                  <a:cubicBezTo>
                    <a:pt x="0" y="2977141"/>
                    <a:pt x="143762" y="3835824"/>
                    <a:pt x="321106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3" name="Google Shape;2693;p97"/>
            <p:cNvSpPr/>
            <p:nvPr/>
          </p:nvSpPr>
          <p:spPr>
            <a:xfrm>
              <a:off x="13087381" y="6469439"/>
              <a:ext cx="1282320" cy="3835824"/>
            </a:xfrm>
            <a:custGeom>
              <a:rect b="b" l="l" r="r" t="t"/>
              <a:pathLst>
                <a:path extrusionOk="0" h="3835824" w="1282320">
                  <a:moveTo>
                    <a:pt x="641160" y="3835824"/>
                  </a:moveTo>
                  <a:cubicBezTo>
                    <a:pt x="995270" y="3835824"/>
                    <a:pt x="1282320" y="2977141"/>
                    <a:pt x="1282320" y="1917912"/>
                  </a:cubicBezTo>
                  <a:cubicBezTo>
                    <a:pt x="1282320" y="858679"/>
                    <a:pt x="995270" y="0"/>
                    <a:pt x="641160" y="0"/>
                  </a:cubicBezTo>
                  <a:cubicBezTo>
                    <a:pt x="287061" y="0"/>
                    <a:pt x="0" y="858679"/>
                    <a:pt x="0" y="1917912"/>
                  </a:cubicBezTo>
                  <a:cubicBezTo>
                    <a:pt x="0" y="2977141"/>
                    <a:pt x="287061" y="3835824"/>
                    <a:pt x="641160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4" name="Google Shape;2694;p97"/>
            <p:cNvSpPr/>
            <p:nvPr/>
          </p:nvSpPr>
          <p:spPr>
            <a:xfrm>
              <a:off x="12448324" y="6469439"/>
              <a:ext cx="1921377" cy="3835824"/>
            </a:xfrm>
            <a:custGeom>
              <a:rect b="b" l="l" r="r" t="t"/>
              <a:pathLst>
                <a:path extrusionOk="0" h="3835824" w="1921377">
                  <a:moveTo>
                    <a:pt x="960689" y="3835824"/>
                  </a:moveTo>
                  <a:cubicBezTo>
                    <a:pt x="1491270" y="3835824"/>
                    <a:pt x="1921377" y="2977141"/>
                    <a:pt x="1921377" y="1917912"/>
                  </a:cubicBezTo>
                  <a:cubicBezTo>
                    <a:pt x="1921377" y="858679"/>
                    <a:pt x="1491270" y="0"/>
                    <a:pt x="960689" y="0"/>
                  </a:cubicBezTo>
                  <a:cubicBezTo>
                    <a:pt x="430118" y="0"/>
                    <a:pt x="0" y="858679"/>
                    <a:pt x="0" y="1917912"/>
                  </a:cubicBezTo>
                  <a:cubicBezTo>
                    <a:pt x="0" y="2977141"/>
                    <a:pt x="430118" y="3835824"/>
                    <a:pt x="960689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5" name="Google Shape;2695;p97"/>
            <p:cNvSpPr/>
            <p:nvPr/>
          </p:nvSpPr>
          <p:spPr>
            <a:xfrm>
              <a:off x="11807059" y="6469439"/>
              <a:ext cx="2562747" cy="3835824"/>
            </a:xfrm>
            <a:custGeom>
              <a:rect b="b" l="l" r="r" t="t"/>
              <a:pathLst>
                <a:path extrusionOk="0" h="3835824" w="2562747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701" y="0"/>
                    <a:pt x="0" y="858679"/>
                    <a:pt x="0" y="1917912"/>
                  </a:cubicBezTo>
                  <a:cubicBezTo>
                    <a:pt x="0" y="2977141"/>
                    <a:pt x="573701" y="3835824"/>
                    <a:pt x="1281374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6" name="Google Shape;2696;p97"/>
            <p:cNvSpPr/>
            <p:nvPr/>
          </p:nvSpPr>
          <p:spPr>
            <a:xfrm>
              <a:off x="11166957" y="6469439"/>
              <a:ext cx="3202860" cy="3835824"/>
            </a:xfrm>
            <a:custGeom>
              <a:rect b="b" l="l" r="r" t="t"/>
              <a:pathLst>
                <a:path extrusionOk="0" h="3835824" w="3202860">
                  <a:moveTo>
                    <a:pt x="1601432" y="3835824"/>
                  </a:moveTo>
                  <a:cubicBezTo>
                    <a:pt x="2485872" y="3835824"/>
                    <a:pt x="3202861" y="2977141"/>
                    <a:pt x="3202861" y="1917912"/>
                  </a:cubicBezTo>
                  <a:cubicBezTo>
                    <a:pt x="3202861" y="858679"/>
                    <a:pt x="2485872" y="0"/>
                    <a:pt x="1601432" y="0"/>
                  </a:cubicBezTo>
                  <a:cubicBezTo>
                    <a:pt x="716983" y="0"/>
                    <a:pt x="0" y="858679"/>
                    <a:pt x="0" y="1917912"/>
                  </a:cubicBezTo>
                  <a:cubicBezTo>
                    <a:pt x="0" y="2977141"/>
                    <a:pt x="716983" y="3835824"/>
                    <a:pt x="1601432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7" name="Google Shape;2697;p97"/>
            <p:cNvSpPr/>
            <p:nvPr/>
          </p:nvSpPr>
          <p:spPr>
            <a:xfrm>
              <a:off x="10526952" y="6469439"/>
              <a:ext cx="3842749" cy="3835824"/>
            </a:xfrm>
            <a:custGeom>
              <a:rect b="b" l="l" r="r" t="t"/>
              <a:pathLst>
                <a:path extrusionOk="0" h="3835824" w="3842749">
                  <a:moveTo>
                    <a:pt x="1921373" y="3835824"/>
                  </a:moveTo>
                  <a:cubicBezTo>
                    <a:pt x="2982525" y="3835824"/>
                    <a:pt x="3842750" y="2977141"/>
                    <a:pt x="3842750" y="1917912"/>
                  </a:cubicBezTo>
                  <a:cubicBezTo>
                    <a:pt x="3842750" y="858679"/>
                    <a:pt x="2982525" y="0"/>
                    <a:pt x="1921373" y="0"/>
                  </a:cubicBezTo>
                  <a:cubicBezTo>
                    <a:pt x="860230" y="0"/>
                    <a:pt x="0" y="858679"/>
                    <a:pt x="0" y="1917912"/>
                  </a:cubicBezTo>
                  <a:cubicBezTo>
                    <a:pt x="0" y="2977141"/>
                    <a:pt x="860230" y="3835824"/>
                    <a:pt x="1921373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8" name="Google Shape;2698;p97"/>
            <p:cNvSpPr/>
            <p:nvPr/>
          </p:nvSpPr>
          <p:spPr>
            <a:xfrm>
              <a:off x="14369817" y="6469439"/>
              <a:ext cx="10514" cy="3835824"/>
            </a:xfrm>
            <a:custGeom>
              <a:rect b="b" l="l" r="r" t="t"/>
              <a:pathLst>
                <a:path extrusionOk="0" h="3835824" w="10514">
                  <a:moveTo>
                    <a:pt x="0" y="3835824"/>
                  </a:moveTo>
                  <a:cubicBezTo>
                    <a:pt x="0" y="3835824"/>
                    <a:pt x="0" y="2977099"/>
                    <a:pt x="0" y="1917912"/>
                  </a:cubicBezTo>
                  <a:cubicBezTo>
                    <a:pt x="0" y="858726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9" name="Google Shape;2699;p97"/>
            <p:cNvSpPr/>
            <p:nvPr/>
          </p:nvSpPr>
          <p:spPr>
            <a:xfrm>
              <a:off x="14369701" y="6469439"/>
              <a:ext cx="642211" cy="3835824"/>
            </a:xfrm>
            <a:custGeom>
              <a:rect b="b" l="l" r="r" t="t"/>
              <a:pathLst>
                <a:path extrusionOk="0" h="3835824" w="642211">
                  <a:moveTo>
                    <a:pt x="321106" y="3835824"/>
                  </a:moveTo>
                  <a:cubicBezTo>
                    <a:pt x="498450" y="3835824"/>
                    <a:pt x="642212" y="2977141"/>
                    <a:pt x="642212" y="1917912"/>
                  </a:cubicBezTo>
                  <a:cubicBezTo>
                    <a:pt x="642212" y="858679"/>
                    <a:pt x="498450" y="0"/>
                    <a:pt x="321106" y="0"/>
                  </a:cubicBezTo>
                  <a:cubicBezTo>
                    <a:pt x="143772" y="0"/>
                    <a:pt x="0" y="858679"/>
                    <a:pt x="0" y="1917912"/>
                  </a:cubicBezTo>
                  <a:cubicBezTo>
                    <a:pt x="0" y="2977141"/>
                    <a:pt x="143772" y="3835824"/>
                    <a:pt x="321106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0" name="Google Shape;2700;p97"/>
            <p:cNvSpPr/>
            <p:nvPr/>
          </p:nvSpPr>
          <p:spPr>
            <a:xfrm>
              <a:off x="14369817" y="6469439"/>
              <a:ext cx="1282320" cy="3835824"/>
            </a:xfrm>
            <a:custGeom>
              <a:rect b="b" l="l" r="r" t="t"/>
              <a:pathLst>
                <a:path extrusionOk="0" h="3835824" w="1282320">
                  <a:moveTo>
                    <a:pt x="641160" y="3835824"/>
                  </a:moveTo>
                  <a:cubicBezTo>
                    <a:pt x="995260" y="3835824"/>
                    <a:pt x="1282320" y="2977141"/>
                    <a:pt x="1282320" y="1917912"/>
                  </a:cubicBezTo>
                  <a:cubicBezTo>
                    <a:pt x="1282320" y="858679"/>
                    <a:pt x="995260" y="0"/>
                    <a:pt x="641160" y="0"/>
                  </a:cubicBezTo>
                  <a:cubicBezTo>
                    <a:pt x="287050" y="0"/>
                    <a:pt x="0" y="858679"/>
                    <a:pt x="0" y="1917912"/>
                  </a:cubicBezTo>
                  <a:cubicBezTo>
                    <a:pt x="0" y="2977141"/>
                    <a:pt x="287050" y="3835824"/>
                    <a:pt x="641160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1" name="Google Shape;2701;p97"/>
            <p:cNvSpPr/>
            <p:nvPr/>
          </p:nvSpPr>
          <p:spPr>
            <a:xfrm>
              <a:off x="14369817" y="6469439"/>
              <a:ext cx="1921377" cy="3835824"/>
            </a:xfrm>
            <a:custGeom>
              <a:rect b="b" l="l" r="r" t="t"/>
              <a:pathLst>
                <a:path extrusionOk="0" h="3835824" w="1921377">
                  <a:moveTo>
                    <a:pt x="960689" y="3835824"/>
                  </a:moveTo>
                  <a:cubicBezTo>
                    <a:pt x="1491260" y="3835824"/>
                    <a:pt x="1921377" y="2977141"/>
                    <a:pt x="1921377" y="1917912"/>
                  </a:cubicBezTo>
                  <a:cubicBezTo>
                    <a:pt x="1921377" y="858679"/>
                    <a:pt x="1491260" y="0"/>
                    <a:pt x="960689" y="0"/>
                  </a:cubicBezTo>
                  <a:cubicBezTo>
                    <a:pt x="430107" y="0"/>
                    <a:pt x="0" y="858679"/>
                    <a:pt x="0" y="1917912"/>
                  </a:cubicBezTo>
                  <a:cubicBezTo>
                    <a:pt x="0" y="2977141"/>
                    <a:pt x="430107" y="3835824"/>
                    <a:pt x="960689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2" name="Google Shape;2702;p97"/>
            <p:cNvSpPr/>
            <p:nvPr/>
          </p:nvSpPr>
          <p:spPr>
            <a:xfrm>
              <a:off x="14369701" y="6469439"/>
              <a:ext cx="2562747" cy="3835824"/>
            </a:xfrm>
            <a:custGeom>
              <a:rect b="b" l="l" r="r" t="t"/>
              <a:pathLst>
                <a:path extrusionOk="0" h="3835824" w="2562747">
                  <a:moveTo>
                    <a:pt x="1281374" y="3835824"/>
                  </a:moveTo>
                  <a:cubicBezTo>
                    <a:pt x="1989058" y="3835824"/>
                    <a:pt x="2562748" y="2977141"/>
                    <a:pt x="2562748" y="1917912"/>
                  </a:cubicBezTo>
                  <a:cubicBezTo>
                    <a:pt x="2562748" y="858679"/>
                    <a:pt x="1989058" y="0"/>
                    <a:pt x="1281374" y="0"/>
                  </a:cubicBezTo>
                  <a:cubicBezTo>
                    <a:pt x="573690" y="0"/>
                    <a:pt x="0" y="858679"/>
                    <a:pt x="0" y="1917912"/>
                  </a:cubicBezTo>
                  <a:cubicBezTo>
                    <a:pt x="0" y="2977141"/>
                    <a:pt x="573690" y="3835824"/>
                    <a:pt x="1281374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3" name="Google Shape;2703;p97"/>
            <p:cNvSpPr/>
            <p:nvPr/>
          </p:nvSpPr>
          <p:spPr>
            <a:xfrm>
              <a:off x="14369701" y="6469439"/>
              <a:ext cx="3202856" cy="3835824"/>
            </a:xfrm>
            <a:custGeom>
              <a:rect b="b" l="l" r="r" t="t"/>
              <a:pathLst>
                <a:path extrusionOk="0" h="3835824" w="3202856">
                  <a:moveTo>
                    <a:pt x="1601429" y="3835824"/>
                  </a:moveTo>
                  <a:cubicBezTo>
                    <a:pt x="2485878" y="3835824"/>
                    <a:pt x="3202857" y="2977141"/>
                    <a:pt x="3202857" y="1917912"/>
                  </a:cubicBezTo>
                  <a:cubicBezTo>
                    <a:pt x="3202857" y="858679"/>
                    <a:pt x="2485878" y="0"/>
                    <a:pt x="1601429" y="0"/>
                  </a:cubicBezTo>
                  <a:cubicBezTo>
                    <a:pt x="716989" y="0"/>
                    <a:pt x="0" y="858679"/>
                    <a:pt x="0" y="1917912"/>
                  </a:cubicBezTo>
                  <a:cubicBezTo>
                    <a:pt x="0" y="2977141"/>
                    <a:pt x="716989" y="3835824"/>
                    <a:pt x="1601429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4" name="Google Shape;2704;p97"/>
            <p:cNvSpPr/>
            <p:nvPr/>
          </p:nvSpPr>
          <p:spPr>
            <a:xfrm>
              <a:off x="14369817" y="6469439"/>
              <a:ext cx="3842754" cy="3835824"/>
            </a:xfrm>
            <a:custGeom>
              <a:rect b="b" l="l" r="r" t="t"/>
              <a:pathLst>
                <a:path extrusionOk="0" h="3835824" w="3842754">
                  <a:moveTo>
                    <a:pt x="1921377" y="3835824"/>
                  </a:moveTo>
                  <a:cubicBezTo>
                    <a:pt x="2982520" y="3835824"/>
                    <a:pt x="3842755" y="2977141"/>
                    <a:pt x="3842755" y="1917912"/>
                  </a:cubicBezTo>
                  <a:cubicBezTo>
                    <a:pt x="3842755" y="858679"/>
                    <a:pt x="2982520" y="0"/>
                    <a:pt x="1921377" y="0"/>
                  </a:cubicBezTo>
                  <a:cubicBezTo>
                    <a:pt x="860225" y="0"/>
                    <a:pt x="0" y="858679"/>
                    <a:pt x="0" y="1917912"/>
                  </a:cubicBezTo>
                  <a:cubicBezTo>
                    <a:pt x="0" y="2977141"/>
                    <a:pt x="860225" y="3835824"/>
                    <a:pt x="1921377" y="3835824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5" name="Google Shape;2705;p97"/>
            <p:cNvSpPr/>
            <p:nvPr/>
          </p:nvSpPr>
          <p:spPr>
            <a:xfrm>
              <a:off x="14231544" y="8249338"/>
              <a:ext cx="276525" cy="276026"/>
            </a:xfrm>
            <a:custGeom>
              <a:rect b="b" l="l" r="r" t="t"/>
              <a:pathLst>
                <a:path extrusionOk="0" h="276026" w="276525">
                  <a:moveTo>
                    <a:pt x="138263" y="276027"/>
                  </a:moveTo>
                  <a:cubicBezTo>
                    <a:pt x="214628" y="276027"/>
                    <a:pt x="276525" y="214241"/>
                    <a:pt x="276525" y="138013"/>
                  </a:cubicBezTo>
                  <a:cubicBezTo>
                    <a:pt x="276525" y="61786"/>
                    <a:pt x="214628" y="0"/>
                    <a:pt x="138263" y="0"/>
                  </a:cubicBezTo>
                  <a:cubicBezTo>
                    <a:pt x="61908" y="0"/>
                    <a:pt x="0" y="61786"/>
                    <a:pt x="0" y="138013"/>
                  </a:cubicBezTo>
                  <a:cubicBezTo>
                    <a:pt x="0" y="214241"/>
                    <a:pt x="61908" y="276027"/>
                    <a:pt x="138263" y="27602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06" name="Google Shape;2706;p97"/>
          <p:cNvGrpSpPr/>
          <p:nvPr/>
        </p:nvGrpSpPr>
        <p:grpSpPr>
          <a:xfrm>
            <a:off x="9874838" y="2025644"/>
            <a:ext cx="9111305" cy="3593489"/>
            <a:chOff x="9874838" y="2025644"/>
            <a:chExt cx="9111305" cy="3593489"/>
          </a:xfrm>
        </p:grpSpPr>
        <p:sp>
          <p:nvSpPr>
            <p:cNvPr id="2707" name="Google Shape;2707;p97"/>
            <p:cNvSpPr/>
            <p:nvPr/>
          </p:nvSpPr>
          <p:spPr>
            <a:xfrm>
              <a:off x="14463743" y="2025644"/>
              <a:ext cx="11921" cy="3593489"/>
            </a:xfrm>
            <a:custGeom>
              <a:rect b="b" l="l" r="r" t="t"/>
              <a:pathLst>
                <a:path extrusionOk="0" h="3593489" w="11921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8" name="Google Shape;2708;p97"/>
            <p:cNvSpPr/>
            <p:nvPr/>
          </p:nvSpPr>
          <p:spPr>
            <a:xfrm>
              <a:off x="13861712" y="2025644"/>
              <a:ext cx="602031" cy="3593489"/>
            </a:xfrm>
            <a:custGeom>
              <a:rect b="b" l="l" r="r" t="t"/>
              <a:pathLst>
                <a:path extrusionOk="0" h="3593489" w="602031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1" y="0"/>
                    <a:pt x="0" y="804430"/>
                    <a:pt x="0" y="1796743"/>
                  </a:cubicBezTo>
                  <a:cubicBezTo>
                    <a:pt x="0" y="2789057"/>
                    <a:pt x="134771" y="3593489"/>
                    <a:pt x="301016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9" name="Google Shape;2709;p97"/>
            <p:cNvSpPr/>
            <p:nvPr/>
          </p:nvSpPr>
          <p:spPr>
            <a:xfrm>
              <a:off x="13261588" y="2025644"/>
              <a:ext cx="1202155" cy="3593489"/>
            </a:xfrm>
            <a:custGeom>
              <a:rect b="b" l="l" r="r" t="t"/>
              <a:pathLst>
                <a:path extrusionOk="0" h="3593489" w="1202155">
                  <a:moveTo>
                    <a:pt x="601077" y="3593489"/>
                  </a:moveTo>
                  <a:cubicBezTo>
                    <a:pt x="933041" y="3593489"/>
                    <a:pt x="1202155" y="2789057"/>
                    <a:pt x="1202155" y="1796743"/>
                  </a:cubicBezTo>
                  <a:cubicBezTo>
                    <a:pt x="1202155" y="804430"/>
                    <a:pt x="933041" y="0"/>
                    <a:pt x="601077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7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0" name="Google Shape;2710;p97"/>
            <p:cNvSpPr/>
            <p:nvPr/>
          </p:nvSpPr>
          <p:spPr>
            <a:xfrm>
              <a:off x="12662537" y="2025644"/>
              <a:ext cx="1801086" cy="3593489"/>
            </a:xfrm>
            <a:custGeom>
              <a:rect b="b" l="l" r="r" t="t"/>
              <a:pathLst>
                <a:path extrusionOk="0" h="3593489" w="1801086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94" y="0"/>
                    <a:pt x="0" y="804430"/>
                    <a:pt x="0" y="1796743"/>
                  </a:cubicBezTo>
                  <a:cubicBezTo>
                    <a:pt x="0" y="2789057"/>
                    <a:pt x="403194" y="3593489"/>
                    <a:pt x="900544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1" name="Google Shape;2711;p97"/>
            <p:cNvSpPr/>
            <p:nvPr/>
          </p:nvSpPr>
          <p:spPr>
            <a:xfrm>
              <a:off x="12061459" y="2025644"/>
              <a:ext cx="2402164" cy="3593489"/>
            </a:xfrm>
            <a:custGeom>
              <a:rect b="b" l="l" r="r" t="t"/>
              <a:pathLst>
                <a:path extrusionOk="0" h="3593489" w="2402164">
                  <a:moveTo>
                    <a:pt x="1201082" y="3593489"/>
                  </a:moveTo>
                  <a:cubicBezTo>
                    <a:pt x="1864425" y="3593489"/>
                    <a:pt x="2402165" y="2789057"/>
                    <a:pt x="2402165" y="1796743"/>
                  </a:cubicBezTo>
                  <a:cubicBezTo>
                    <a:pt x="2402165" y="804430"/>
                    <a:pt x="1864425" y="0"/>
                    <a:pt x="1201082" y="0"/>
                  </a:cubicBezTo>
                  <a:cubicBezTo>
                    <a:pt x="537751" y="0"/>
                    <a:pt x="0" y="804430"/>
                    <a:pt x="0" y="1796743"/>
                  </a:cubicBezTo>
                  <a:cubicBezTo>
                    <a:pt x="0" y="2789057"/>
                    <a:pt x="537751" y="3593489"/>
                    <a:pt x="1201082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2" name="Google Shape;2712;p97"/>
            <p:cNvSpPr/>
            <p:nvPr/>
          </p:nvSpPr>
          <p:spPr>
            <a:xfrm>
              <a:off x="11461335" y="2025644"/>
              <a:ext cx="3002288" cy="3593489"/>
            </a:xfrm>
            <a:custGeom>
              <a:rect b="b" l="l" r="r" t="t"/>
              <a:pathLst>
                <a:path extrusionOk="0" h="3593489" w="3002288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3" name="Google Shape;2713;p97"/>
            <p:cNvSpPr/>
            <p:nvPr/>
          </p:nvSpPr>
          <p:spPr>
            <a:xfrm>
              <a:off x="10861451" y="2025644"/>
              <a:ext cx="3602172" cy="3593489"/>
            </a:xfrm>
            <a:custGeom>
              <a:rect b="b" l="l" r="r" t="t"/>
              <a:pathLst>
                <a:path extrusionOk="0" h="3593489" w="3602172">
                  <a:moveTo>
                    <a:pt x="1801086" y="3593489"/>
                  </a:moveTo>
                  <a:cubicBezTo>
                    <a:pt x="2795797" y="3593489"/>
                    <a:pt x="3602173" y="2789057"/>
                    <a:pt x="3602173" y="1796743"/>
                  </a:cubicBezTo>
                  <a:cubicBezTo>
                    <a:pt x="3602173" y="804430"/>
                    <a:pt x="2795797" y="0"/>
                    <a:pt x="1801086" y="0"/>
                  </a:cubicBezTo>
                  <a:cubicBezTo>
                    <a:pt x="806375" y="0"/>
                    <a:pt x="0" y="804430"/>
                    <a:pt x="0" y="1796743"/>
                  </a:cubicBezTo>
                  <a:cubicBezTo>
                    <a:pt x="0" y="2789057"/>
                    <a:pt x="806375" y="3593489"/>
                    <a:pt x="1801086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4" name="Google Shape;2714;p97"/>
            <p:cNvSpPr/>
            <p:nvPr/>
          </p:nvSpPr>
          <p:spPr>
            <a:xfrm>
              <a:off x="14463743" y="2025644"/>
              <a:ext cx="11921" cy="3593489"/>
            </a:xfrm>
            <a:custGeom>
              <a:rect b="b" l="l" r="r" t="t"/>
              <a:pathLst>
                <a:path extrusionOk="0" h="3593489" w="11921">
                  <a:moveTo>
                    <a:pt x="0" y="3593489"/>
                  </a:moveTo>
                  <a:cubicBezTo>
                    <a:pt x="0" y="3593489"/>
                    <a:pt x="0" y="2789069"/>
                    <a:pt x="0" y="1796743"/>
                  </a:cubicBezTo>
                  <a:cubicBezTo>
                    <a:pt x="0" y="804421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5" name="Google Shape;2715;p97"/>
            <p:cNvSpPr/>
            <p:nvPr/>
          </p:nvSpPr>
          <p:spPr>
            <a:xfrm>
              <a:off x="14463624" y="2025644"/>
              <a:ext cx="602031" cy="3593489"/>
            </a:xfrm>
            <a:custGeom>
              <a:rect b="b" l="l" r="r" t="t"/>
              <a:pathLst>
                <a:path extrusionOk="0" h="3593489" w="602031">
                  <a:moveTo>
                    <a:pt x="301016" y="3593489"/>
                  </a:moveTo>
                  <a:cubicBezTo>
                    <a:pt x="467260" y="3593489"/>
                    <a:pt x="602031" y="2789057"/>
                    <a:pt x="602031" y="1796743"/>
                  </a:cubicBezTo>
                  <a:cubicBezTo>
                    <a:pt x="602031" y="804430"/>
                    <a:pt x="467260" y="0"/>
                    <a:pt x="301016" y="0"/>
                  </a:cubicBezTo>
                  <a:cubicBezTo>
                    <a:pt x="134772" y="0"/>
                    <a:pt x="0" y="804430"/>
                    <a:pt x="0" y="1796743"/>
                  </a:cubicBezTo>
                  <a:cubicBezTo>
                    <a:pt x="0" y="2789057"/>
                    <a:pt x="134772" y="3593489"/>
                    <a:pt x="301016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6" name="Google Shape;2716;p97"/>
            <p:cNvSpPr/>
            <p:nvPr/>
          </p:nvSpPr>
          <p:spPr>
            <a:xfrm>
              <a:off x="14463624" y="2025644"/>
              <a:ext cx="1202155" cy="3593489"/>
            </a:xfrm>
            <a:custGeom>
              <a:rect b="b" l="l" r="r" t="t"/>
              <a:pathLst>
                <a:path extrusionOk="0" h="3593489" w="1202155">
                  <a:moveTo>
                    <a:pt x="601078" y="3593489"/>
                  </a:moveTo>
                  <a:cubicBezTo>
                    <a:pt x="933053" y="3593489"/>
                    <a:pt x="1202155" y="2789057"/>
                    <a:pt x="1202155" y="1796743"/>
                  </a:cubicBezTo>
                  <a:cubicBezTo>
                    <a:pt x="1202155" y="804430"/>
                    <a:pt x="933053" y="0"/>
                    <a:pt x="601078" y="0"/>
                  </a:cubicBezTo>
                  <a:cubicBezTo>
                    <a:pt x="269114" y="0"/>
                    <a:pt x="0" y="804430"/>
                    <a:pt x="0" y="1796743"/>
                  </a:cubicBezTo>
                  <a:cubicBezTo>
                    <a:pt x="0" y="2789057"/>
                    <a:pt x="269114" y="3593489"/>
                    <a:pt x="601078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7" name="Google Shape;2717;p97"/>
            <p:cNvSpPr/>
            <p:nvPr/>
          </p:nvSpPr>
          <p:spPr>
            <a:xfrm>
              <a:off x="14463743" y="2025644"/>
              <a:ext cx="1801087" cy="3593489"/>
            </a:xfrm>
            <a:custGeom>
              <a:rect b="b" l="l" r="r" t="t"/>
              <a:pathLst>
                <a:path extrusionOk="0" h="3593489" w="1801087">
                  <a:moveTo>
                    <a:pt x="900544" y="3593489"/>
                  </a:moveTo>
                  <a:cubicBezTo>
                    <a:pt x="1397905" y="3593489"/>
                    <a:pt x="1801087" y="2789057"/>
                    <a:pt x="1801087" y="1796743"/>
                  </a:cubicBezTo>
                  <a:cubicBezTo>
                    <a:pt x="1801087" y="804430"/>
                    <a:pt x="1397905" y="0"/>
                    <a:pt x="900544" y="0"/>
                  </a:cubicBezTo>
                  <a:cubicBezTo>
                    <a:pt x="403182" y="0"/>
                    <a:pt x="0" y="804430"/>
                    <a:pt x="0" y="1796743"/>
                  </a:cubicBezTo>
                  <a:cubicBezTo>
                    <a:pt x="0" y="2789057"/>
                    <a:pt x="403182" y="3593489"/>
                    <a:pt x="900544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8" name="Google Shape;2718;p97"/>
            <p:cNvSpPr/>
            <p:nvPr/>
          </p:nvSpPr>
          <p:spPr>
            <a:xfrm>
              <a:off x="14463743" y="2025644"/>
              <a:ext cx="2402164" cy="3593489"/>
            </a:xfrm>
            <a:custGeom>
              <a:rect b="b" l="l" r="r" t="t"/>
              <a:pathLst>
                <a:path extrusionOk="0" h="3593489" w="2402164">
                  <a:moveTo>
                    <a:pt x="1201082" y="3593489"/>
                  </a:moveTo>
                  <a:cubicBezTo>
                    <a:pt x="1864426" y="3593489"/>
                    <a:pt x="2402165" y="2789057"/>
                    <a:pt x="2402165" y="1796743"/>
                  </a:cubicBezTo>
                  <a:cubicBezTo>
                    <a:pt x="2402165" y="804430"/>
                    <a:pt x="1864426" y="0"/>
                    <a:pt x="1201082" y="0"/>
                  </a:cubicBezTo>
                  <a:cubicBezTo>
                    <a:pt x="537739" y="0"/>
                    <a:pt x="0" y="804430"/>
                    <a:pt x="0" y="1796743"/>
                  </a:cubicBezTo>
                  <a:cubicBezTo>
                    <a:pt x="0" y="2789057"/>
                    <a:pt x="537739" y="3593489"/>
                    <a:pt x="1201082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9" name="Google Shape;2719;p97"/>
            <p:cNvSpPr/>
            <p:nvPr/>
          </p:nvSpPr>
          <p:spPr>
            <a:xfrm>
              <a:off x="14463743" y="2025644"/>
              <a:ext cx="3002288" cy="3593489"/>
            </a:xfrm>
            <a:custGeom>
              <a:rect b="b" l="l" r="r" t="t"/>
              <a:pathLst>
                <a:path extrusionOk="0" h="3593489" w="3002288">
                  <a:moveTo>
                    <a:pt x="1501144" y="3593489"/>
                  </a:moveTo>
                  <a:cubicBezTo>
                    <a:pt x="2330207" y="3593489"/>
                    <a:pt x="3002289" y="2789057"/>
                    <a:pt x="3002289" y="1796743"/>
                  </a:cubicBezTo>
                  <a:cubicBezTo>
                    <a:pt x="3002289" y="804430"/>
                    <a:pt x="2330207" y="0"/>
                    <a:pt x="1501144" y="0"/>
                  </a:cubicBezTo>
                  <a:cubicBezTo>
                    <a:pt x="672082" y="0"/>
                    <a:pt x="0" y="804430"/>
                    <a:pt x="0" y="1796743"/>
                  </a:cubicBezTo>
                  <a:cubicBezTo>
                    <a:pt x="0" y="2789057"/>
                    <a:pt x="672082" y="3593489"/>
                    <a:pt x="1501144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0" name="Google Shape;2720;p97"/>
            <p:cNvSpPr/>
            <p:nvPr/>
          </p:nvSpPr>
          <p:spPr>
            <a:xfrm>
              <a:off x="14463743" y="2025644"/>
              <a:ext cx="3602173" cy="3593489"/>
            </a:xfrm>
            <a:custGeom>
              <a:rect b="b" l="l" r="r" t="t"/>
              <a:pathLst>
                <a:path extrusionOk="0" h="3593489" w="3602173">
                  <a:moveTo>
                    <a:pt x="1801087" y="3593489"/>
                  </a:moveTo>
                  <a:cubicBezTo>
                    <a:pt x="2795798" y="3593489"/>
                    <a:pt x="3602174" y="2789057"/>
                    <a:pt x="3602174" y="1796743"/>
                  </a:cubicBezTo>
                  <a:cubicBezTo>
                    <a:pt x="3602174" y="804430"/>
                    <a:pt x="2795798" y="0"/>
                    <a:pt x="1801087" y="0"/>
                  </a:cubicBezTo>
                  <a:cubicBezTo>
                    <a:pt x="806376" y="0"/>
                    <a:pt x="0" y="804430"/>
                    <a:pt x="0" y="1796743"/>
                  </a:cubicBezTo>
                  <a:cubicBezTo>
                    <a:pt x="0" y="2789057"/>
                    <a:pt x="806376" y="3593489"/>
                    <a:pt x="1801087" y="359348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1" name="Google Shape;2721;p97"/>
            <p:cNvSpPr/>
            <p:nvPr/>
          </p:nvSpPr>
          <p:spPr>
            <a:xfrm>
              <a:off x="14334157" y="3693114"/>
              <a:ext cx="259171" cy="258546"/>
            </a:xfrm>
            <a:custGeom>
              <a:rect b="b" l="l" r="r" t="t"/>
              <a:pathLst>
                <a:path extrusionOk="0" h="258546" w="259171">
                  <a:moveTo>
                    <a:pt x="129586" y="258547"/>
                  </a:moveTo>
                  <a:cubicBezTo>
                    <a:pt x="201150" y="258547"/>
                    <a:pt x="259171" y="200677"/>
                    <a:pt x="259171" y="129273"/>
                  </a:cubicBezTo>
                  <a:cubicBezTo>
                    <a:pt x="259171" y="57882"/>
                    <a:pt x="201150" y="0"/>
                    <a:pt x="129586" y="0"/>
                  </a:cubicBezTo>
                  <a:cubicBezTo>
                    <a:pt x="58022" y="0"/>
                    <a:pt x="0" y="57882"/>
                    <a:pt x="0" y="129273"/>
                  </a:cubicBezTo>
                  <a:cubicBezTo>
                    <a:pt x="0" y="200677"/>
                    <a:pt x="58022" y="258547"/>
                    <a:pt x="129586" y="258547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2" name="Google Shape;2722;p97"/>
            <p:cNvSpPr/>
            <p:nvPr/>
          </p:nvSpPr>
          <p:spPr>
            <a:xfrm>
              <a:off x="10597277" y="3554208"/>
              <a:ext cx="528112" cy="526845"/>
            </a:xfrm>
            <a:custGeom>
              <a:rect b="b" l="l" r="r" t="t"/>
              <a:pathLst>
                <a:path extrusionOk="0" h="526845" w="528112">
                  <a:moveTo>
                    <a:pt x="264059" y="526846"/>
                  </a:moveTo>
                  <a:cubicBezTo>
                    <a:pt x="409895" y="526846"/>
                    <a:pt x="528113" y="408906"/>
                    <a:pt x="528113" y="263423"/>
                  </a:cubicBezTo>
                  <a:cubicBezTo>
                    <a:pt x="528113" y="117940"/>
                    <a:pt x="409895" y="0"/>
                    <a:pt x="264059" y="0"/>
                  </a:cubicBezTo>
                  <a:cubicBezTo>
                    <a:pt x="118224" y="0"/>
                    <a:pt x="0" y="117940"/>
                    <a:pt x="0" y="263423"/>
                  </a:cubicBezTo>
                  <a:cubicBezTo>
                    <a:pt x="0" y="408906"/>
                    <a:pt x="118224" y="526846"/>
                    <a:pt x="264059" y="526846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3" name="Google Shape;2723;p97"/>
            <p:cNvSpPr/>
            <p:nvPr/>
          </p:nvSpPr>
          <p:spPr>
            <a:xfrm>
              <a:off x="9874838" y="3685860"/>
              <a:ext cx="264178" cy="263541"/>
            </a:xfrm>
            <a:custGeom>
              <a:rect b="b" l="l" r="r" t="t"/>
              <a:pathLst>
                <a:path extrusionOk="0" h="263541" w="264178">
                  <a:moveTo>
                    <a:pt x="132090" y="263542"/>
                  </a:moveTo>
                  <a:cubicBezTo>
                    <a:pt x="205040" y="263542"/>
                    <a:pt x="264179" y="204554"/>
                    <a:pt x="264179" y="131771"/>
                  </a:cubicBezTo>
                  <a:cubicBezTo>
                    <a:pt x="264179" y="59000"/>
                    <a:pt x="205040" y="0"/>
                    <a:pt x="132090" y="0"/>
                  </a:cubicBezTo>
                  <a:cubicBezTo>
                    <a:pt x="59138" y="0"/>
                    <a:pt x="0" y="59000"/>
                    <a:pt x="0" y="131771"/>
                  </a:cubicBezTo>
                  <a:cubicBezTo>
                    <a:pt x="0" y="204554"/>
                    <a:pt x="59138" y="263542"/>
                    <a:pt x="132090" y="26354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4" name="Google Shape;2724;p97"/>
            <p:cNvSpPr/>
            <p:nvPr/>
          </p:nvSpPr>
          <p:spPr>
            <a:xfrm>
              <a:off x="18721953" y="3685860"/>
              <a:ext cx="264190" cy="263541"/>
            </a:xfrm>
            <a:custGeom>
              <a:rect b="b" l="l" r="r" t="t"/>
              <a:pathLst>
                <a:path extrusionOk="0" h="263541" w="264190">
                  <a:moveTo>
                    <a:pt x="132101" y="263542"/>
                  </a:moveTo>
                  <a:cubicBezTo>
                    <a:pt x="205048" y="263542"/>
                    <a:pt x="264191" y="204554"/>
                    <a:pt x="264191" y="131771"/>
                  </a:cubicBezTo>
                  <a:cubicBezTo>
                    <a:pt x="264191" y="59000"/>
                    <a:pt x="205048" y="0"/>
                    <a:pt x="132101" y="0"/>
                  </a:cubicBezTo>
                  <a:cubicBezTo>
                    <a:pt x="59142" y="0"/>
                    <a:pt x="0" y="59000"/>
                    <a:pt x="0" y="131771"/>
                  </a:cubicBezTo>
                  <a:cubicBezTo>
                    <a:pt x="0" y="204554"/>
                    <a:pt x="59142" y="263542"/>
                    <a:pt x="132101" y="263542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5" name="Google Shape;2725;p97"/>
            <p:cNvSpPr/>
            <p:nvPr/>
          </p:nvSpPr>
          <p:spPr>
            <a:xfrm>
              <a:off x="17801858" y="3554208"/>
              <a:ext cx="528118" cy="526845"/>
            </a:xfrm>
            <a:custGeom>
              <a:rect b="b" l="l" r="r" t="t"/>
              <a:pathLst>
                <a:path extrusionOk="0" h="526845" w="528118">
                  <a:moveTo>
                    <a:pt x="264059" y="526846"/>
                  </a:moveTo>
                  <a:cubicBezTo>
                    <a:pt x="409894" y="526846"/>
                    <a:pt x="528118" y="408906"/>
                    <a:pt x="528118" y="263423"/>
                  </a:cubicBezTo>
                  <a:cubicBezTo>
                    <a:pt x="528118" y="117940"/>
                    <a:pt x="409894" y="0"/>
                    <a:pt x="264059" y="0"/>
                  </a:cubicBezTo>
                  <a:cubicBezTo>
                    <a:pt x="118225" y="0"/>
                    <a:pt x="0" y="117940"/>
                    <a:pt x="0" y="263423"/>
                  </a:cubicBezTo>
                  <a:cubicBezTo>
                    <a:pt x="0" y="408906"/>
                    <a:pt x="118225" y="526846"/>
                    <a:pt x="264059" y="526846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26" name="Google Shape;2726;p97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Элементы линейных иллюстраций">
  <p:cSld name="3_Элементы линейных иллюстраций">
    <p:bg>
      <p:bgPr>
        <a:solidFill>
          <a:schemeClr val="dk1"/>
        </a:solidFill>
      </p:bgPr>
    </p:bg>
    <p:spTree>
      <p:nvGrpSpPr>
        <p:cNvPr id="2727" name="Shape 2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8" name="Google Shape;2728;p98"/>
          <p:cNvGrpSpPr/>
          <p:nvPr/>
        </p:nvGrpSpPr>
        <p:grpSpPr>
          <a:xfrm>
            <a:off x="885158" y="6336158"/>
            <a:ext cx="7849772" cy="3977650"/>
            <a:chOff x="885158" y="6336158"/>
            <a:chExt cx="7849772" cy="3977650"/>
          </a:xfrm>
        </p:grpSpPr>
        <p:sp>
          <p:nvSpPr>
            <p:cNvPr id="2729" name="Google Shape;2729;p98"/>
            <p:cNvSpPr/>
            <p:nvPr/>
          </p:nvSpPr>
          <p:spPr>
            <a:xfrm>
              <a:off x="7600571" y="6758033"/>
              <a:ext cx="1134359" cy="3555775"/>
            </a:xfrm>
            <a:custGeom>
              <a:rect b="b" l="l" r="r" t="t"/>
              <a:pathLst>
                <a:path extrusionOk="0" h="3555775" w="1134359">
                  <a:moveTo>
                    <a:pt x="1126798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8" y="3555776"/>
                  </a:cubicBezTo>
                  <a:lnTo>
                    <a:pt x="7563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3" y="0"/>
                  </a:cubicBez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0" name="Google Shape;2730;p98"/>
            <p:cNvSpPr/>
            <p:nvPr/>
          </p:nvSpPr>
          <p:spPr>
            <a:xfrm>
              <a:off x="6254465" y="6758033"/>
              <a:ext cx="1134359" cy="3555775"/>
            </a:xfrm>
            <a:custGeom>
              <a:rect b="b" l="l" r="r" t="t"/>
              <a:pathLst>
                <a:path extrusionOk="0" h="3555775" w="113435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3555776"/>
                  </a:lnTo>
                  <a:cubicBezTo>
                    <a:pt x="1134360" y="3555776"/>
                    <a:pt x="1130974" y="3555776"/>
                    <a:pt x="1126797" y="3555776"/>
                  </a:cubicBezTo>
                  <a:lnTo>
                    <a:pt x="7562" y="3555776"/>
                  </a:lnTo>
                  <a:cubicBezTo>
                    <a:pt x="3386" y="3555776"/>
                    <a:pt x="0" y="3555776"/>
                    <a:pt x="0" y="3555776"/>
                  </a:cubicBezTo>
                  <a:lnTo>
                    <a:pt x="0" y="0"/>
                  </a:lnTo>
                  <a:cubicBezTo>
                    <a:pt x="0" y="0"/>
                    <a:pt x="3385" y="0"/>
                    <a:pt x="7562" y="0"/>
                  </a:cubicBez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1" name="Google Shape;2731;p98"/>
            <p:cNvSpPr/>
            <p:nvPr/>
          </p:nvSpPr>
          <p:spPr>
            <a:xfrm>
              <a:off x="1387437" y="6471761"/>
              <a:ext cx="5275396" cy="2568282"/>
            </a:xfrm>
            <a:custGeom>
              <a:rect b="b" l="l" r="r" t="t"/>
              <a:pathLst>
                <a:path extrusionOk="0" h="2568282" w="5275396">
                  <a:moveTo>
                    <a:pt x="0" y="2568283"/>
                  </a:moveTo>
                  <a:cubicBezTo>
                    <a:pt x="545112" y="1265617"/>
                    <a:pt x="1378441" y="1853219"/>
                    <a:pt x="1378441" y="1853219"/>
                  </a:cubicBezTo>
                  <a:cubicBezTo>
                    <a:pt x="1378441" y="1853219"/>
                    <a:pt x="2375212" y="97935"/>
                    <a:pt x="4042721" y="832445"/>
                  </a:cubicBezTo>
                  <a:cubicBezTo>
                    <a:pt x="4250692" y="448241"/>
                    <a:pt x="4757372" y="0"/>
                    <a:pt x="5275397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2" name="Google Shape;2732;p98"/>
            <p:cNvSpPr/>
            <p:nvPr/>
          </p:nvSpPr>
          <p:spPr>
            <a:xfrm>
              <a:off x="6693084" y="6336158"/>
              <a:ext cx="264683" cy="263669"/>
            </a:xfrm>
            <a:custGeom>
              <a:rect b="b" l="l" r="r" t="t"/>
              <a:pathLst>
                <a:path extrusionOk="0" h="263669" w="264683">
                  <a:moveTo>
                    <a:pt x="264684" y="131835"/>
                  </a:moveTo>
                  <a:cubicBezTo>
                    <a:pt x="264684" y="204645"/>
                    <a:pt x="205433" y="263670"/>
                    <a:pt x="132342" y="263670"/>
                  </a:cubicBezTo>
                  <a:cubicBezTo>
                    <a:pt x="59252" y="263670"/>
                    <a:pt x="0" y="204645"/>
                    <a:pt x="0" y="131835"/>
                  </a:cubicBezTo>
                  <a:cubicBezTo>
                    <a:pt x="0" y="59025"/>
                    <a:pt x="59251" y="0"/>
                    <a:pt x="132342" y="0"/>
                  </a:cubicBezTo>
                  <a:cubicBezTo>
                    <a:pt x="205433" y="0"/>
                    <a:pt x="264684" y="59025"/>
                    <a:pt x="264684" y="131835"/>
                  </a:cubicBezTo>
                  <a:close/>
                </a:path>
              </a:pathLst>
            </a:custGeom>
            <a:solidFill>
              <a:srgbClr val="FAFAFA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3" name="Google Shape;2733;p98"/>
            <p:cNvSpPr/>
            <p:nvPr/>
          </p:nvSpPr>
          <p:spPr>
            <a:xfrm>
              <a:off x="4915920" y="7481237"/>
              <a:ext cx="1134359" cy="2832567"/>
            </a:xfrm>
            <a:custGeom>
              <a:rect b="b" l="l" r="r" t="t"/>
              <a:pathLst>
                <a:path extrusionOk="0" h="2832567" w="113435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832567"/>
                  </a:lnTo>
                  <a:cubicBezTo>
                    <a:pt x="1134360" y="2832567"/>
                    <a:pt x="1130974" y="2832567"/>
                    <a:pt x="1126797" y="2832567"/>
                  </a:cubicBezTo>
                  <a:lnTo>
                    <a:pt x="7562" y="2832567"/>
                  </a:lnTo>
                  <a:cubicBezTo>
                    <a:pt x="3386" y="2832567"/>
                    <a:pt x="0" y="2832567"/>
                    <a:pt x="0" y="2832567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4" name="Google Shape;2734;p98"/>
            <p:cNvSpPr/>
            <p:nvPr/>
          </p:nvSpPr>
          <p:spPr>
            <a:xfrm>
              <a:off x="885158" y="9183791"/>
              <a:ext cx="1134359" cy="1130013"/>
            </a:xfrm>
            <a:custGeom>
              <a:rect b="b" l="l" r="r" t="t"/>
              <a:pathLst>
                <a:path extrusionOk="0" h="1130013" w="113435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130014"/>
                  </a:lnTo>
                  <a:cubicBezTo>
                    <a:pt x="1134360" y="1130014"/>
                    <a:pt x="1130974" y="1130014"/>
                    <a:pt x="1126797" y="1130014"/>
                  </a:cubicBezTo>
                  <a:lnTo>
                    <a:pt x="7562" y="1130014"/>
                  </a:lnTo>
                  <a:cubicBezTo>
                    <a:pt x="3386" y="1130014"/>
                    <a:pt x="0" y="1130014"/>
                    <a:pt x="0" y="1130014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5" name="Google Shape;2735;p98"/>
            <p:cNvSpPr/>
            <p:nvPr/>
          </p:nvSpPr>
          <p:spPr>
            <a:xfrm>
              <a:off x="3572332" y="8048748"/>
              <a:ext cx="1134359" cy="2265050"/>
            </a:xfrm>
            <a:custGeom>
              <a:rect b="b" l="l" r="r" t="t"/>
              <a:pathLst>
                <a:path extrusionOk="0" h="2265050" w="113435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2265051"/>
                  </a:lnTo>
                  <a:cubicBezTo>
                    <a:pt x="1134360" y="2265051"/>
                    <a:pt x="1130974" y="2265051"/>
                    <a:pt x="1126797" y="2265051"/>
                  </a:cubicBezTo>
                  <a:lnTo>
                    <a:pt x="7562" y="2265051"/>
                  </a:lnTo>
                  <a:cubicBezTo>
                    <a:pt x="3386" y="2265051"/>
                    <a:pt x="0" y="2265051"/>
                    <a:pt x="0" y="2265051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6" name="Google Shape;2736;p98"/>
            <p:cNvSpPr/>
            <p:nvPr/>
          </p:nvSpPr>
          <p:spPr>
            <a:xfrm>
              <a:off x="2228745" y="8616274"/>
              <a:ext cx="1134359" cy="1697529"/>
            </a:xfrm>
            <a:custGeom>
              <a:rect b="b" l="l" r="r" t="t"/>
              <a:pathLst>
                <a:path extrusionOk="0" h="1697529" w="1134359">
                  <a:moveTo>
                    <a:pt x="1126797" y="0"/>
                  </a:moveTo>
                  <a:cubicBezTo>
                    <a:pt x="1130974" y="0"/>
                    <a:pt x="1134360" y="0"/>
                    <a:pt x="1134360" y="0"/>
                  </a:cubicBezTo>
                  <a:lnTo>
                    <a:pt x="1134360" y="1697530"/>
                  </a:lnTo>
                  <a:cubicBezTo>
                    <a:pt x="1134360" y="1697530"/>
                    <a:pt x="1130974" y="1697530"/>
                    <a:pt x="1126797" y="1697530"/>
                  </a:cubicBezTo>
                  <a:lnTo>
                    <a:pt x="7562" y="1697530"/>
                  </a:lnTo>
                  <a:cubicBezTo>
                    <a:pt x="3386" y="1697530"/>
                    <a:pt x="0" y="1697530"/>
                    <a:pt x="0" y="1697530"/>
                  </a:cubicBezTo>
                  <a:lnTo>
                    <a:pt x="0" y="0"/>
                  </a:lnTo>
                  <a:cubicBezTo>
                    <a:pt x="0" y="0"/>
                    <a:pt x="3386" y="0"/>
                    <a:pt x="7562" y="0"/>
                  </a:cubicBez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37" name="Google Shape;2737;p98"/>
          <p:cNvGrpSpPr/>
          <p:nvPr/>
        </p:nvGrpSpPr>
        <p:grpSpPr>
          <a:xfrm>
            <a:off x="11239772" y="7327583"/>
            <a:ext cx="6119140" cy="2997517"/>
            <a:chOff x="11239772" y="7327583"/>
            <a:chExt cx="6119140" cy="2997517"/>
          </a:xfrm>
        </p:grpSpPr>
        <p:sp>
          <p:nvSpPr>
            <p:cNvPr id="2738" name="Google Shape;2738;p98"/>
            <p:cNvSpPr/>
            <p:nvPr/>
          </p:nvSpPr>
          <p:spPr>
            <a:xfrm>
              <a:off x="11239772" y="8785364"/>
              <a:ext cx="88171" cy="87817"/>
            </a:xfrm>
            <a:custGeom>
              <a:rect b="b" l="l" r="r" t="t"/>
              <a:pathLst>
                <a:path extrusionOk="0" h="82766" w="83100">
                  <a:moveTo>
                    <a:pt x="83101" y="41383"/>
                  </a:moveTo>
                  <a:cubicBezTo>
                    <a:pt x="83101" y="64239"/>
                    <a:pt x="64498" y="82767"/>
                    <a:pt x="41550" y="82767"/>
                  </a:cubicBezTo>
                  <a:cubicBezTo>
                    <a:pt x="18603" y="82767"/>
                    <a:pt x="0" y="64239"/>
                    <a:pt x="0" y="41383"/>
                  </a:cubicBezTo>
                  <a:cubicBezTo>
                    <a:pt x="0" y="18528"/>
                    <a:pt x="18603" y="0"/>
                    <a:pt x="41550" y="0"/>
                  </a:cubicBezTo>
                  <a:cubicBezTo>
                    <a:pt x="64498" y="0"/>
                    <a:pt x="83101" y="18528"/>
                    <a:pt x="83101" y="4138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9" name="Google Shape;2739;p98"/>
            <p:cNvSpPr/>
            <p:nvPr/>
          </p:nvSpPr>
          <p:spPr>
            <a:xfrm>
              <a:off x="14349308" y="7327583"/>
              <a:ext cx="3009604" cy="2997517"/>
            </a:xfrm>
            <a:custGeom>
              <a:rect b="b" l="l" r="r" t="t"/>
              <a:pathLst>
                <a:path extrusionOk="0" h="2825107" w="2836499">
                  <a:moveTo>
                    <a:pt x="2836500" y="1412554"/>
                  </a:moveTo>
                  <a:cubicBezTo>
                    <a:pt x="2836500" y="2192686"/>
                    <a:pt x="2201528" y="2825108"/>
                    <a:pt x="1418250" y="2825108"/>
                  </a:cubicBezTo>
                  <a:cubicBezTo>
                    <a:pt x="634972" y="2825108"/>
                    <a:pt x="0" y="2192686"/>
                    <a:pt x="0" y="1412554"/>
                  </a:cubicBezTo>
                  <a:cubicBezTo>
                    <a:pt x="0" y="632422"/>
                    <a:pt x="634972" y="0"/>
                    <a:pt x="1418250" y="0"/>
                  </a:cubicBezTo>
                  <a:cubicBezTo>
                    <a:pt x="2201528" y="0"/>
                    <a:pt x="2836500" y="632422"/>
                    <a:pt x="2836500" y="1412554"/>
                  </a:cubicBez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0" name="Google Shape;2740;p98"/>
            <p:cNvSpPr/>
            <p:nvPr/>
          </p:nvSpPr>
          <p:spPr>
            <a:xfrm>
              <a:off x="11392607" y="8381401"/>
              <a:ext cx="893476" cy="889887"/>
            </a:xfrm>
            <a:custGeom>
              <a:rect b="b" l="l" r="r" t="t"/>
              <a:pathLst>
                <a:path extrusionOk="0" h="838703" w="842085">
                  <a:moveTo>
                    <a:pt x="842086" y="419352"/>
                  </a:moveTo>
                  <a:cubicBezTo>
                    <a:pt x="842086" y="650954"/>
                    <a:pt x="653579" y="838704"/>
                    <a:pt x="421043" y="838704"/>
                  </a:cubicBezTo>
                  <a:cubicBezTo>
                    <a:pt x="188507" y="838704"/>
                    <a:pt x="0" y="650954"/>
                    <a:pt x="0" y="419352"/>
                  </a:cubicBezTo>
                  <a:cubicBezTo>
                    <a:pt x="0" y="187750"/>
                    <a:pt x="188507" y="0"/>
                    <a:pt x="421043" y="0"/>
                  </a:cubicBezTo>
                  <a:cubicBezTo>
                    <a:pt x="653579" y="0"/>
                    <a:pt x="842086" y="187750"/>
                    <a:pt x="842086" y="419352"/>
                  </a:cubicBezTo>
                  <a:close/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1" name="Google Shape;2741;p98"/>
            <p:cNvSpPr/>
            <p:nvPr/>
          </p:nvSpPr>
          <p:spPr>
            <a:xfrm>
              <a:off x="12409520" y="8826345"/>
              <a:ext cx="1822221" cy="36591"/>
            </a:xfrm>
            <a:custGeom>
              <a:rect b="b" l="l" r="r" t="t"/>
              <a:pathLst>
                <a:path extrusionOk="0" h="34486" w="1717411">
                  <a:moveTo>
                    <a:pt x="0" y="0"/>
                  </a:moveTo>
                  <a:lnTo>
                    <a:pt x="1717412" y="0"/>
                  </a:lnTo>
                </a:path>
              </a:pathLst>
            </a:custGeom>
            <a:noFill/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42" name="Google Shape;2742;p9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788" y="2555104"/>
            <a:ext cx="7940518" cy="30249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43" name="Google Shape;2743;p98"/>
          <p:cNvGrpSpPr/>
          <p:nvPr/>
        </p:nvGrpSpPr>
        <p:grpSpPr>
          <a:xfrm>
            <a:off x="9920287" y="2792525"/>
            <a:ext cx="9080499" cy="2787538"/>
            <a:chOff x="9157135" y="3445923"/>
            <a:chExt cx="7685535" cy="2359311"/>
          </a:xfrm>
        </p:grpSpPr>
        <p:sp>
          <p:nvSpPr>
            <p:cNvPr id="2744" name="Google Shape;2744;p98"/>
            <p:cNvSpPr/>
            <p:nvPr/>
          </p:nvSpPr>
          <p:spPr>
            <a:xfrm>
              <a:off x="12999898" y="3445923"/>
              <a:ext cx="46187" cy="2359311"/>
            </a:xfrm>
            <a:custGeom>
              <a:rect b="b" l="l" r="r" t="t"/>
              <a:pathLst>
                <a:path extrusionOk="0" h="2359311" w="46187">
                  <a:moveTo>
                    <a:pt x="0" y="0"/>
                  </a:moveTo>
                  <a:lnTo>
                    <a:pt x="0" y="2359312"/>
                  </a:lnTo>
                </a:path>
              </a:pathLst>
            </a:custGeom>
            <a:noFill/>
            <a:ln cap="sq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5" name="Google Shape;2745;p98"/>
            <p:cNvSpPr/>
            <p:nvPr/>
          </p:nvSpPr>
          <p:spPr>
            <a:xfrm>
              <a:off x="9261818" y="4551845"/>
              <a:ext cx="7536558" cy="45315"/>
            </a:xfrm>
            <a:custGeom>
              <a:rect b="b" l="l" r="r" t="t"/>
              <a:pathLst>
                <a:path extrusionOk="0" h="45315" w="7536558">
                  <a:moveTo>
                    <a:pt x="753655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6" name="Google Shape;2746;p98"/>
            <p:cNvSpPr/>
            <p:nvPr/>
          </p:nvSpPr>
          <p:spPr>
            <a:xfrm>
              <a:off x="9652256" y="3474063"/>
              <a:ext cx="3349596" cy="2277652"/>
            </a:xfrm>
            <a:custGeom>
              <a:rect b="b" l="l" r="r" t="t"/>
              <a:pathLst>
                <a:path extrusionOk="0" h="2277652" w="3349596">
                  <a:moveTo>
                    <a:pt x="3349596" y="1077777"/>
                  </a:moveTo>
                  <a:cubicBezTo>
                    <a:pt x="2198138" y="193000"/>
                    <a:pt x="1218481" y="-222671"/>
                    <a:pt x="558546" y="119335"/>
                  </a:cubicBezTo>
                  <a:cubicBezTo>
                    <a:pt x="-209264" y="517240"/>
                    <a:pt x="-162737" y="1835020"/>
                    <a:pt x="558546" y="2183769"/>
                  </a:cubicBezTo>
                  <a:cubicBezTo>
                    <a:pt x="1187185" y="2487783"/>
                    <a:pt x="2198138" y="2036294"/>
                    <a:pt x="3349596" y="1077850"/>
                  </a:cubicBezTo>
                  <a:lnTo>
                    <a:pt x="3349596" y="1077777"/>
                  </a:ln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7" name="Google Shape;2747;p98"/>
            <p:cNvSpPr/>
            <p:nvPr/>
          </p:nvSpPr>
          <p:spPr>
            <a:xfrm>
              <a:off x="10614573" y="3447254"/>
              <a:ext cx="2387278" cy="2285339"/>
            </a:xfrm>
            <a:custGeom>
              <a:rect b="b" l="l" r="r" t="t"/>
              <a:pathLst>
                <a:path extrusionOk="0" h="2285339" w="2387278">
                  <a:moveTo>
                    <a:pt x="2387279" y="1104586"/>
                  </a:moveTo>
                  <a:cubicBezTo>
                    <a:pt x="1738669" y="396067"/>
                    <a:pt x="985884" y="-109946"/>
                    <a:pt x="538312" y="20563"/>
                  </a:cubicBezTo>
                  <a:cubicBezTo>
                    <a:pt x="-197998" y="235323"/>
                    <a:pt x="-160633" y="2077822"/>
                    <a:pt x="538312" y="2267350"/>
                  </a:cubicBezTo>
                  <a:cubicBezTo>
                    <a:pt x="981459" y="2387491"/>
                    <a:pt x="1733316" y="1895399"/>
                    <a:pt x="2387279" y="1104586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8" name="Google Shape;2748;p98"/>
            <p:cNvSpPr/>
            <p:nvPr/>
          </p:nvSpPr>
          <p:spPr>
            <a:xfrm>
              <a:off x="11764741" y="3446059"/>
              <a:ext cx="1237110" cy="2285619"/>
            </a:xfrm>
            <a:custGeom>
              <a:rect b="b" l="l" r="r" t="t"/>
              <a:pathLst>
                <a:path extrusionOk="0" h="2285619" w="1237110">
                  <a:moveTo>
                    <a:pt x="1237111" y="1105786"/>
                  </a:moveTo>
                  <a:cubicBezTo>
                    <a:pt x="877757" y="455053"/>
                    <a:pt x="548766" y="-34428"/>
                    <a:pt x="330232" y="1897"/>
                  </a:cubicBezTo>
                  <a:cubicBezTo>
                    <a:pt x="-122901" y="77303"/>
                    <a:pt x="-97064" y="2221131"/>
                    <a:pt x="330232" y="2283993"/>
                  </a:cubicBezTo>
                  <a:cubicBezTo>
                    <a:pt x="509133" y="2310312"/>
                    <a:pt x="794066" y="2021525"/>
                    <a:pt x="1237111" y="1105786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9" name="Google Shape;2749;p98"/>
            <p:cNvSpPr/>
            <p:nvPr/>
          </p:nvSpPr>
          <p:spPr>
            <a:xfrm>
              <a:off x="13001857" y="3474063"/>
              <a:ext cx="3349582" cy="2277652"/>
            </a:xfrm>
            <a:custGeom>
              <a:rect b="b" l="l" r="r" t="t"/>
              <a:pathLst>
                <a:path extrusionOk="0" h="2277652" w="3349582">
                  <a:moveTo>
                    <a:pt x="0" y="1077777"/>
                  </a:moveTo>
                  <a:cubicBezTo>
                    <a:pt x="1151477" y="193000"/>
                    <a:pt x="2131106" y="-222671"/>
                    <a:pt x="2791027" y="119335"/>
                  </a:cubicBezTo>
                  <a:cubicBezTo>
                    <a:pt x="3558842" y="517240"/>
                    <a:pt x="3512331" y="1835020"/>
                    <a:pt x="2791027" y="2183769"/>
                  </a:cubicBezTo>
                  <a:cubicBezTo>
                    <a:pt x="2162420" y="2487783"/>
                    <a:pt x="1151477" y="2036294"/>
                    <a:pt x="0" y="1077850"/>
                  </a:cubicBezTo>
                  <a:lnTo>
                    <a:pt x="0" y="1077777"/>
                  </a:ln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0" name="Google Shape;2750;p98"/>
            <p:cNvSpPr/>
            <p:nvPr/>
          </p:nvSpPr>
          <p:spPr>
            <a:xfrm>
              <a:off x="13001857" y="3447254"/>
              <a:ext cx="2387264" cy="2285339"/>
            </a:xfrm>
            <a:custGeom>
              <a:rect b="b" l="l" r="r" t="t"/>
              <a:pathLst>
                <a:path extrusionOk="0" h="2285339" w="2387264">
                  <a:moveTo>
                    <a:pt x="0" y="1104586"/>
                  </a:moveTo>
                  <a:cubicBezTo>
                    <a:pt x="648611" y="396067"/>
                    <a:pt x="1401396" y="-109946"/>
                    <a:pt x="1848949" y="20563"/>
                  </a:cubicBezTo>
                  <a:cubicBezTo>
                    <a:pt x="2585264" y="235323"/>
                    <a:pt x="2547899" y="2077822"/>
                    <a:pt x="1848949" y="2267350"/>
                  </a:cubicBezTo>
                  <a:cubicBezTo>
                    <a:pt x="1405830" y="2387491"/>
                    <a:pt x="653959" y="1895399"/>
                    <a:pt x="0" y="1104586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1" name="Google Shape;2751;p98"/>
            <p:cNvSpPr/>
            <p:nvPr/>
          </p:nvSpPr>
          <p:spPr>
            <a:xfrm>
              <a:off x="13001857" y="3446059"/>
              <a:ext cx="1237115" cy="2285619"/>
            </a:xfrm>
            <a:custGeom>
              <a:rect b="b" l="l" r="r" t="t"/>
              <a:pathLst>
                <a:path extrusionOk="0" h="2285619" w="1237115">
                  <a:moveTo>
                    <a:pt x="0" y="1105786"/>
                  </a:moveTo>
                  <a:cubicBezTo>
                    <a:pt x="359354" y="455053"/>
                    <a:pt x="688341" y="-34428"/>
                    <a:pt x="906870" y="1897"/>
                  </a:cubicBezTo>
                  <a:cubicBezTo>
                    <a:pt x="1360012" y="77303"/>
                    <a:pt x="1334194" y="2221131"/>
                    <a:pt x="906870" y="2283993"/>
                  </a:cubicBezTo>
                  <a:cubicBezTo>
                    <a:pt x="727974" y="2310312"/>
                    <a:pt x="443041" y="2021525"/>
                    <a:pt x="0" y="1105786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2" name="Google Shape;2752;p98"/>
            <p:cNvSpPr/>
            <p:nvPr/>
          </p:nvSpPr>
          <p:spPr>
            <a:xfrm>
              <a:off x="9157135" y="4478107"/>
              <a:ext cx="147798" cy="145010"/>
            </a:xfrm>
            <a:custGeom>
              <a:rect b="b" l="l" r="r" t="t"/>
              <a:pathLst>
                <a:path extrusionOk="0" h="145010" w="147798">
                  <a:moveTo>
                    <a:pt x="73899" y="145010"/>
                  </a:moveTo>
                  <a:cubicBezTo>
                    <a:pt x="114713" y="145010"/>
                    <a:pt x="147799" y="112551"/>
                    <a:pt x="147799" y="72505"/>
                  </a:cubicBezTo>
                  <a:cubicBezTo>
                    <a:pt x="147799" y="32464"/>
                    <a:pt x="114713" y="0"/>
                    <a:pt x="73899" y="0"/>
                  </a:cubicBezTo>
                  <a:cubicBezTo>
                    <a:pt x="33086" y="0"/>
                    <a:pt x="0" y="32464"/>
                    <a:pt x="0" y="72505"/>
                  </a:cubicBezTo>
                  <a:cubicBezTo>
                    <a:pt x="0" y="112551"/>
                    <a:pt x="33086" y="145010"/>
                    <a:pt x="73899" y="14501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3" name="Google Shape;2753;p98"/>
            <p:cNvSpPr/>
            <p:nvPr/>
          </p:nvSpPr>
          <p:spPr>
            <a:xfrm>
              <a:off x="9859179" y="3750443"/>
              <a:ext cx="147798" cy="145008"/>
            </a:xfrm>
            <a:custGeom>
              <a:rect b="b" l="l" r="r" t="t"/>
              <a:pathLst>
                <a:path extrusionOk="0" h="145008" w="147798">
                  <a:moveTo>
                    <a:pt x="73899" y="145009"/>
                  </a:moveTo>
                  <a:cubicBezTo>
                    <a:pt x="114715" y="145009"/>
                    <a:pt x="147799" y="112550"/>
                    <a:pt x="147799" y="72506"/>
                  </a:cubicBezTo>
                  <a:cubicBezTo>
                    <a:pt x="147799" y="32463"/>
                    <a:pt x="114715" y="0"/>
                    <a:pt x="73899" y="0"/>
                  </a:cubicBezTo>
                  <a:cubicBezTo>
                    <a:pt x="33084" y="0"/>
                    <a:pt x="0" y="32463"/>
                    <a:pt x="0" y="72506"/>
                  </a:cubicBezTo>
                  <a:cubicBezTo>
                    <a:pt x="0" y="112550"/>
                    <a:pt x="33084" y="145009"/>
                    <a:pt x="73899" y="145009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4" name="Google Shape;2754;p98"/>
            <p:cNvSpPr/>
            <p:nvPr/>
          </p:nvSpPr>
          <p:spPr>
            <a:xfrm>
              <a:off x="15179935" y="5229545"/>
              <a:ext cx="148953" cy="145010"/>
            </a:xfrm>
            <a:custGeom>
              <a:rect b="b" l="l" r="r" t="t"/>
              <a:pathLst>
                <a:path extrusionOk="0" h="145010" w="148953">
                  <a:moveTo>
                    <a:pt x="74500" y="145010"/>
                  </a:moveTo>
                  <a:cubicBezTo>
                    <a:pt x="115607" y="145010"/>
                    <a:pt x="148954" y="112551"/>
                    <a:pt x="148954" y="72505"/>
                  </a:cubicBezTo>
                  <a:cubicBezTo>
                    <a:pt x="148954" y="32464"/>
                    <a:pt x="115607" y="0"/>
                    <a:pt x="74500" y="0"/>
                  </a:cubicBezTo>
                  <a:cubicBezTo>
                    <a:pt x="33347" y="0"/>
                    <a:pt x="0" y="32464"/>
                    <a:pt x="0" y="72505"/>
                  </a:cubicBezTo>
                  <a:cubicBezTo>
                    <a:pt x="0" y="112551"/>
                    <a:pt x="33347" y="145010"/>
                    <a:pt x="74500" y="14501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5" name="Google Shape;2755;p98"/>
            <p:cNvSpPr/>
            <p:nvPr/>
          </p:nvSpPr>
          <p:spPr>
            <a:xfrm>
              <a:off x="16694872" y="4478107"/>
              <a:ext cx="147798" cy="145010"/>
            </a:xfrm>
            <a:custGeom>
              <a:rect b="b" l="l" r="r" t="t"/>
              <a:pathLst>
                <a:path extrusionOk="0" h="145010" w="147798">
                  <a:moveTo>
                    <a:pt x="73900" y="145010"/>
                  </a:moveTo>
                  <a:cubicBezTo>
                    <a:pt x="114728" y="145010"/>
                    <a:pt x="147799" y="112551"/>
                    <a:pt x="147799" y="72505"/>
                  </a:cubicBezTo>
                  <a:cubicBezTo>
                    <a:pt x="147799" y="32464"/>
                    <a:pt x="114728" y="0"/>
                    <a:pt x="73900" y="0"/>
                  </a:cubicBezTo>
                  <a:cubicBezTo>
                    <a:pt x="33070" y="0"/>
                    <a:pt x="0" y="32464"/>
                    <a:pt x="0" y="72505"/>
                  </a:cubicBezTo>
                  <a:cubicBezTo>
                    <a:pt x="0" y="112551"/>
                    <a:pt x="33070" y="145010"/>
                    <a:pt x="73900" y="14501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56" name="Google Shape;2756;p98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Элементы линейных иллюстраций">
  <p:cSld name="4_Элементы линейных иллюстраций">
    <p:bg>
      <p:bgPr>
        <a:solidFill>
          <a:schemeClr val="dk1"/>
        </a:solidFill>
      </p:bgPr>
    </p:bg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8" name="Google Shape;2758;p99"/>
          <p:cNvGrpSpPr/>
          <p:nvPr/>
        </p:nvGrpSpPr>
        <p:grpSpPr>
          <a:xfrm>
            <a:off x="855214" y="2027938"/>
            <a:ext cx="5208983" cy="4770733"/>
            <a:chOff x="855214" y="2027938"/>
            <a:chExt cx="5208983" cy="4770733"/>
          </a:xfrm>
        </p:grpSpPr>
        <p:sp>
          <p:nvSpPr>
            <p:cNvPr id="2759" name="Google Shape;2759;p99"/>
            <p:cNvSpPr/>
            <p:nvPr/>
          </p:nvSpPr>
          <p:spPr>
            <a:xfrm>
              <a:off x="1752277" y="2705896"/>
              <a:ext cx="3414880" cy="3414649"/>
            </a:xfrm>
            <a:custGeom>
              <a:rect b="b" l="l" r="r" t="t"/>
              <a:pathLst>
                <a:path extrusionOk="0" h="2918159" w="2918356">
                  <a:moveTo>
                    <a:pt x="2689099" y="2688915"/>
                  </a:moveTo>
                  <a:cubicBezTo>
                    <a:pt x="3122551" y="2255491"/>
                    <a:pt x="2923277" y="1353515"/>
                    <a:pt x="2244016" y="674298"/>
                  </a:cubicBezTo>
                  <a:cubicBezTo>
                    <a:pt x="1564745" y="-4923"/>
                    <a:pt x="662709" y="-204180"/>
                    <a:pt x="229257" y="229243"/>
                  </a:cubicBezTo>
                  <a:cubicBezTo>
                    <a:pt x="-204194" y="662668"/>
                    <a:pt x="-4922" y="1564644"/>
                    <a:pt x="674341" y="2243861"/>
                  </a:cubicBezTo>
                  <a:cubicBezTo>
                    <a:pt x="1353611" y="2923087"/>
                    <a:pt x="2255647" y="3122338"/>
                    <a:pt x="2689099" y="2688915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0" name="Google Shape;2760;p99"/>
            <p:cNvSpPr/>
            <p:nvPr/>
          </p:nvSpPr>
          <p:spPr>
            <a:xfrm>
              <a:off x="1752277" y="2705896"/>
              <a:ext cx="3414880" cy="3414649"/>
            </a:xfrm>
            <a:custGeom>
              <a:rect b="b" l="l" r="r" t="t"/>
              <a:pathLst>
                <a:path extrusionOk="0" h="2918159" w="2918356">
                  <a:moveTo>
                    <a:pt x="2244016" y="2243861"/>
                  </a:moveTo>
                  <a:cubicBezTo>
                    <a:pt x="2923277" y="1564645"/>
                    <a:pt x="3122551" y="662668"/>
                    <a:pt x="2689099" y="229243"/>
                  </a:cubicBezTo>
                  <a:cubicBezTo>
                    <a:pt x="2255647" y="-204180"/>
                    <a:pt x="1353611" y="-4924"/>
                    <a:pt x="674341" y="674298"/>
                  </a:cubicBezTo>
                  <a:cubicBezTo>
                    <a:pt x="-4923" y="1353515"/>
                    <a:pt x="-204193" y="2255492"/>
                    <a:pt x="229257" y="2688915"/>
                  </a:cubicBezTo>
                  <a:cubicBezTo>
                    <a:pt x="662709" y="3122339"/>
                    <a:pt x="1564745" y="2923087"/>
                    <a:pt x="2244016" y="2243861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1" name="Google Shape;2761;p99"/>
            <p:cNvSpPr/>
            <p:nvPr/>
          </p:nvSpPr>
          <p:spPr>
            <a:xfrm>
              <a:off x="4247753" y="5153967"/>
              <a:ext cx="292921" cy="292901"/>
            </a:xfrm>
            <a:custGeom>
              <a:rect b="b" l="l" r="r" t="t"/>
              <a:pathLst>
                <a:path extrusionOk="0" h="250313" w="250330">
                  <a:moveTo>
                    <a:pt x="125165" y="250314"/>
                  </a:moveTo>
                  <a:cubicBezTo>
                    <a:pt x="194287" y="250314"/>
                    <a:pt x="250330" y="194283"/>
                    <a:pt x="250330" y="125157"/>
                  </a:cubicBezTo>
                  <a:cubicBezTo>
                    <a:pt x="250330" y="56030"/>
                    <a:pt x="194287" y="0"/>
                    <a:pt x="125165" y="0"/>
                  </a:cubicBezTo>
                  <a:cubicBezTo>
                    <a:pt x="56034" y="0"/>
                    <a:pt x="0" y="56030"/>
                    <a:pt x="0" y="125157"/>
                  </a:cubicBezTo>
                  <a:cubicBezTo>
                    <a:pt x="0" y="194283"/>
                    <a:pt x="56034" y="250314"/>
                    <a:pt x="125165" y="25031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2" name="Google Shape;2762;p99"/>
            <p:cNvSpPr/>
            <p:nvPr/>
          </p:nvSpPr>
          <p:spPr>
            <a:xfrm>
              <a:off x="5073055" y="2397015"/>
              <a:ext cx="473351" cy="473320"/>
            </a:xfrm>
            <a:custGeom>
              <a:rect b="b" l="l" r="r" t="t"/>
              <a:pathLst>
                <a:path extrusionOk="0" h="404499" w="404526">
                  <a:moveTo>
                    <a:pt x="202263" y="404499"/>
                  </a:moveTo>
                  <a:cubicBezTo>
                    <a:pt x="313969" y="404499"/>
                    <a:pt x="404526" y="313950"/>
                    <a:pt x="404526" y="202250"/>
                  </a:cubicBezTo>
                  <a:cubicBezTo>
                    <a:pt x="404526" y="90551"/>
                    <a:pt x="313969" y="0"/>
                    <a:pt x="202263" y="0"/>
                  </a:cubicBezTo>
                  <a:cubicBezTo>
                    <a:pt x="90557" y="0"/>
                    <a:pt x="0" y="90551"/>
                    <a:pt x="0" y="202250"/>
                  </a:cubicBezTo>
                  <a:cubicBezTo>
                    <a:pt x="0" y="313950"/>
                    <a:pt x="90557" y="404499"/>
                    <a:pt x="202263" y="40449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3" name="Google Shape;2763;p99"/>
            <p:cNvSpPr/>
            <p:nvPr/>
          </p:nvSpPr>
          <p:spPr>
            <a:xfrm>
              <a:off x="1302503" y="4334733"/>
              <a:ext cx="157041" cy="157030"/>
            </a:xfrm>
            <a:custGeom>
              <a:rect b="b" l="l" r="r" t="t"/>
              <a:pathLst>
                <a:path extrusionOk="0" h="134198" w="134207">
                  <a:moveTo>
                    <a:pt x="67104" y="134199"/>
                  </a:moveTo>
                  <a:cubicBezTo>
                    <a:pt x="104164" y="134199"/>
                    <a:pt x="134207" y="104161"/>
                    <a:pt x="134207" y="67099"/>
                  </a:cubicBezTo>
                  <a:cubicBezTo>
                    <a:pt x="134207" y="30038"/>
                    <a:pt x="104164" y="0"/>
                    <a:pt x="67104" y="0"/>
                  </a:cubicBezTo>
                  <a:cubicBezTo>
                    <a:pt x="30043" y="0"/>
                    <a:pt x="0" y="30038"/>
                    <a:pt x="0" y="67099"/>
                  </a:cubicBezTo>
                  <a:cubicBezTo>
                    <a:pt x="0" y="104161"/>
                    <a:pt x="30043" y="134199"/>
                    <a:pt x="67104" y="134199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4" name="Google Shape;2764;p99"/>
            <p:cNvSpPr/>
            <p:nvPr/>
          </p:nvSpPr>
          <p:spPr>
            <a:xfrm>
              <a:off x="855214" y="4413248"/>
              <a:ext cx="5208983" cy="11136"/>
            </a:xfrm>
            <a:custGeom>
              <a:rect b="b" l="l" r="r" t="t"/>
              <a:pathLst>
                <a:path extrusionOk="0" h="9517" w="4451596">
                  <a:moveTo>
                    <a:pt x="445159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5" name="Google Shape;2765;p99"/>
            <p:cNvSpPr/>
            <p:nvPr/>
          </p:nvSpPr>
          <p:spPr>
            <a:xfrm>
              <a:off x="3459762" y="2027938"/>
              <a:ext cx="11137" cy="4770733"/>
            </a:xfrm>
            <a:custGeom>
              <a:rect b="b" l="l" r="r" t="t"/>
              <a:pathLst>
                <a:path extrusionOk="0" h="4077068" w="9518">
                  <a:moveTo>
                    <a:pt x="0" y="0"/>
                  </a:moveTo>
                  <a:lnTo>
                    <a:pt x="0" y="4077068"/>
                  </a:ln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6" name="Google Shape;2766;p99"/>
          <p:cNvGrpSpPr/>
          <p:nvPr/>
        </p:nvGrpSpPr>
        <p:grpSpPr>
          <a:xfrm>
            <a:off x="6694502" y="1830381"/>
            <a:ext cx="5208983" cy="5165846"/>
            <a:chOff x="6694502" y="1830381"/>
            <a:chExt cx="5208983" cy="5165846"/>
          </a:xfrm>
        </p:grpSpPr>
        <p:sp>
          <p:nvSpPr>
            <p:cNvPr id="2767" name="Google Shape;2767;p99"/>
            <p:cNvSpPr/>
            <p:nvPr/>
          </p:nvSpPr>
          <p:spPr>
            <a:xfrm>
              <a:off x="7657261" y="4177409"/>
              <a:ext cx="2431116" cy="1877650"/>
            </a:xfrm>
            <a:custGeom>
              <a:rect b="b" l="l" r="r" t="t"/>
              <a:pathLst>
                <a:path extrusionOk="0" h="1604639" w="2077631">
                  <a:moveTo>
                    <a:pt x="340454" y="0"/>
                  </a:moveTo>
                  <a:cubicBezTo>
                    <a:pt x="-30758" y="562621"/>
                    <a:pt x="-116423" y="1141994"/>
                    <a:pt x="173123" y="1431537"/>
                  </a:cubicBezTo>
                  <a:cubicBezTo>
                    <a:pt x="545668" y="1804080"/>
                    <a:pt x="1398313" y="1555465"/>
                    <a:pt x="2077631" y="87615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8" name="Google Shape;2768;p99"/>
            <p:cNvSpPr/>
            <p:nvPr/>
          </p:nvSpPr>
          <p:spPr>
            <a:xfrm>
              <a:off x="8509611" y="2771659"/>
              <a:ext cx="2431117" cy="1405862"/>
            </a:xfrm>
            <a:custGeom>
              <a:rect b="b" l="l" r="r" t="t"/>
              <a:pathLst>
                <a:path extrusionOk="0" h="1201449" w="2077632">
                  <a:moveTo>
                    <a:pt x="1953623" y="1201449"/>
                  </a:moveTo>
                  <a:cubicBezTo>
                    <a:pt x="2127902" y="780935"/>
                    <a:pt x="2124666" y="393164"/>
                    <a:pt x="1904508" y="173103"/>
                  </a:cubicBezTo>
                  <a:cubicBezTo>
                    <a:pt x="1531964" y="-199440"/>
                    <a:pt x="679318" y="49175"/>
                    <a:pt x="0" y="72849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9" name="Google Shape;2769;p99"/>
            <p:cNvSpPr/>
            <p:nvPr/>
          </p:nvSpPr>
          <p:spPr>
            <a:xfrm>
              <a:off x="8182720" y="2378016"/>
              <a:ext cx="2232435" cy="4070574"/>
            </a:xfrm>
            <a:custGeom>
              <a:rect b="b" l="l" r="r" t="t"/>
              <a:pathLst>
                <a:path extrusionOk="0" h="3478712" w="1907839">
                  <a:moveTo>
                    <a:pt x="629538" y="3375535"/>
                  </a:moveTo>
                  <a:cubicBezTo>
                    <a:pt x="730812" y="3442258"/>
                    <a:pt x="839986" y="3478712"/>
                    <a:pt x="953920" y="3478712"/>
                  </a:cubicBezTo>
                  <a:cubicBezTo>
                    <a:pt x="1480756" y="3478712"/>
                    <a:pt x="1907840" y="2699933"/>
                    <a:pt x="1907840" y="1739356"/>
                  </a:cubicBezTo>
                  <a:cubicBezTo>
                    <a:pt x="1907840" y="778779"/>
                    <a:pt x="1480756" y="0"/>
                    <a:pt x="953920" y="0"/>
                  </a:cubicBezTo>
                  <a:cubicBezTo>
                    <a:pt x="427084" y="0"/>
                    <a:pt x="0" y="778779"/>
                    <a:pt x="0" y="1739356"/>
                  </a:cubicBezTo>
                  <a:cubicBezTo>
                    <a:pt x="0" y="2146164"/>
                    <a:pt x="76622" y="2520420"/>
                    <a:pt x="204928" y="2816721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0" name="Google Shape;2770;p99"/>
            <p:cNvSpPr/>
            <p:nvPr/>
          </p:nvSpPr>
          <p:spPr>
            <a:xfrm>
              <a:off x="6694502" y="4413303"/>
              <a:ext cx="5208983" cy="11137"/>
            </a:xfrm>
            <a:custGeom>
              <a:rect b="b" l="l" r="r" t="t"/>
              <a:pathLst>
                <a:path extrusionOk="0" h="9518" w="4451596">
                  <a:moveTo>
                    <a:pt x="0" y="0"/>
                  </a:moveTo>
                  <a:lnTo>
                    <a:pt x="4451596" y="0"/>
                  </a:ln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1" name="Google Shape;2771;p99"/>
            <p:cNvSpPr/>
            <p:nvPr/>
          </p:nvSpPr>
          <p:spPr>
            <a:xfrm>
              <a:off x="9298939" y="1830381"/>
              <a:ext cx="11137" cy="5165846"/>
            </a:xfrm>
            <a:custGeom>
              <a:rect b="b" l="l" r="r" t="t"/>
              <a:pathLst>
                <a:path extrusionOk="0" h="4414731" w="9518">
                  <a:moveTo>
                    <a:pt x="0" y="0"/>
                  </a:moveTo>
                  <a:lnTo>
                    <a:pt x="0" y="4414732"/>
                  </a:ln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2" name="Google Shape;2772;p99"/>
            <p:cNvSpPr/>
            <p:nvPr/>
          </p:nvSpPr>
          <p:spPr>
            <a:xfrm>
              <a:off x="10322047" y="4320082"/>
              <a:ext cx="186444" cy="186443"/>
            </a:xfrm>
            <a:custGeom>
              <a:rect b="b" l="l" r="r" t="t"/>
              <a:pathLst>
                <a:path extrusionOk="0" h="159334" w="159335">
                  <a:moveTo>
                    <a:pt x="79668" y="159335"/>
                  </a:moveTo>
                  <a:cubicBezTo>
                    <a:pt x="123661" y="159335"/>
                    <a:pt x="159336" y="123670"/>
                    <a:pt x="159336" y="79667"/>
                  </a:cubicBezTo>
                  <a:cubicBezTo>
                    <a:pt x="159336" y="35665"/>
                    <a:pt x="123661" y="0"/>
                    <a:pt x="79668" y="0"/>
                  </a:cubicBezTo>
                  <a:cubicBezTo>
                    <a:pt x="35665" y="0"/>
                    <a:pt x="0" y="35665"/>
                    <a:pt x="0" y="79667"/>
                  </a:cubicBezTo>
                  <a:cubicBezTo>
                    <a:pt x="0" y="123670"/>
                    <a:pt x="35665" y="159335"/>
                    <a:pt x="79668" y="1593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3" name="Google Shape;2773;p99"/>
            <p:cNvSpPr/>
            <p:nvPr/>
          </p:nvSpPr>
          <p:spPr>
            <a:xfrm>
              <a:off x="7037321" y="4208817"/>
              <a:ext cx="408975" cy="408973"/>
            </a:xfrm>
            <a:custGeom>
              <a:rect b="b" l="l" r="r" t="t"/>
              <a:pathLst>
                <a:path extrusionOk="0" h="349508" w="349510">
                  <a:moveTo>
                    <a:pt x="174755" y="349508"/>
                  </a:moveTo>
                  <a:cubicBezTo>
                    <a:pt x="271269" y="349508"/>
                    <a:pt x="349510" y="271269"/>
                    <a:pt x="349510" y="174754"/>
                  </a:cubicBezTo>
                  <a:cubicBezTo>
                    <a:pt x="349510" y="78240"/>
                    <a:pt x="271269" y="0"/>
                    <a:pt x="174755" y="0"/>
                  </a:cubicBezTo>
                  <a:cubicBezTo>
                    <a:pt x="78240" y="0"/>
                    <a:pt x="0" y="78240"/>
                    <a:pt x="0" y="174754"/>
                  </a:cubicBezTo>
                  <a:cubicBezTo>
                    <a:pt x="0" y="271269"/>
                    <a:pt x="78240" y="349508"/>
                    <a:pt x="174755" y="349508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74" name="Google Shape;2774;p99"/>
          <p:cNvGrpSpPr/>
          <p:nvPr/>
        </p:nvGrpSpPr>
        <p:grpSpPr>
          <a:xfrm>
            <a:off x="12533791" y="2446669"/>
            <a:ext cx="6467177" cy="3933270"/>
            <a:chOff x="12201705" y="1816215"/>
            <a:chExt cx="5526849" cy="3361372"/>
          </a:xfrm>
        </p:grpSpPr>
        <p:sp>
          <p:nvSpPr>
            <p:cNvPr id="2775" name="Google Shape;2775;p99"/>
            <p:cNvSpPr/>
            <p:nvPr/>
          </p:nvSpPr>
          <p:spPr>
            <a:xfrm>
              <a:off x="15261232" y="2508206"/>
              <a:ext cx="987004" cy="988695"/>
            </a:xfrm>
            <a:custGeom>
              <a:rect b="b" l="l" r="r" t="t"/>
              <a:pathLst>
                <a:path extrusionOk="0" h="988695" w="987004">
                  <a:moveTo>
                    <a:pt x="987005" y="988696"/>
                  </a:moveTo>
                  <a:lnTo>
                    <a:pt x="0" y="0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6" name="Google Shape;2776;p99"/>
            <p:cNvSpPr/>
            <p:nvPr/>
          </p:nvSpPr>
          <p:spPr>
            <a:xfrm>
              <a:off x="13879520" y="3496902"/>
              <a:ext cx="2368716" cy="9525"/>
            </a:xfrm>
            <a:custGeom>
              <a:rect b="b" l="l" r="r" t="t"/>
              <a:pathLst>
                <a:path extrusionOk="0" h="9525" w="2368716">
                  <a:moveTo>
                    <a:pt x="2368717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7" name="Google Shape;2777;p99"/>
            <p:cNvSpPr/>
            <p:nvPr/>
          </p:nvSpPr>
          <p:spPr>
            <a:xfrm>
              <a:off x="13879520" y="2508206"/>
              <a:ext cx="1381711" cy="988695"/>
            </a:xfrm>
            <a:custGeom>
              <a:rect b="b" l="l" r="r" t="t"/>
              <a:pathLst>
                <a:path extrusionOk="0" h="988695" w="1381711">
                  <a:moveTo>
                    <a:pt x="1381712" y="0"/>
                  </a:moveTo>
                  <a:lnTo>
                    <a:pt x="0" y="988696"/>
                  </a:lnTo>
                </a:path>
              </a:pathLst>
            </a:custGeom>
            <a:noFill/>
            <a:ln cap="rnd" cmpd="sng" w="254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8" name="Google Shape;2778;p99"/>
            <p:cNvSpPr/>
            <p:nvPr/>
          </p:nvSpPr>
          <p:spPr>
            <a:xfrm>
              <a:off x="12300405" y="2607076"/>
              <a:ext cx="197400" cy="197738"/>
            </a:xfrm>
            <a:custGeom>
              <a:rect b="b" l="l" r="r" t="t"/>
              <a:pathLst>
                <a:path extrusionOk="0" h="197738" w="197400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9" name="Google Shape;2779;p99"/>
            <p:cNvSpPr/>
            <p:nvPr/>
          </p:nvSpPr>
          <p:spPr>
            <a:xfrm>
              <a:off x="12201705" y="1816215"/>
              <a:ext cx="3355628" cy="3361372"/>
            </a:xfrm>
            <a:custGeom>
              <a:rect b="b" l="l" r="r" t="t"/>
              <a:pathLst>
                <a:path extrusionOk="0" h="3361372" w="3355628">
                  <a:moveTo>
                    <a:pt x="197020" y="889730"/>
                  </a:moveTo>
                  <a:cubicBezTo>
                    <a:pt x="479429" y="360235"/>
                    <a:pt x="1036642" y="0"/>
                    <a:pt x="1677815" y="0"/>
                  </a:cubicBezTo>
                  <a:cubicBezTo>
                    <a:pt x="2604440" y="0"/>
                    <a:pt x="3355628" y="752474"/>
                    <a:pt x="3355628" y="1680686"/>
                  </a:cubicBezTo>
                  <a:cubicBezTo>
                    <a:pt x="3355628" y="2608898"/>
                    <a:pt x="2604440" y="3361373"/>
                    <a:pt x="1677815" y="3361373"/>
                  </a:cubicBezTo>
                  <a:cubicBezTo>
                    <a:pt x="751189" y="3361373"/>
                    <a:pt x="0" y="2608898"/>
                    <a:pt x="0" y="1680686"/>
                  </a:cubicBezTo>
                  <a:cubicBezTo>
                    <a:pt x="0" y="1544479"/>
                    <a:pt x="16165" y="1412081"/>
                    <a:pt x="46688" y="1285209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0" name="Google Shape;2780;p99"/>
            <p:cNvSpPr/>
            <p:nvPr/>
          </p:nvSpPr>
          <p:spPr>
            <a:xfrm>
              <a:off x="14866430" y="2063388"/>
              <a:ext cx="2862124" cy="2867025"/>
            </a:xfrm>
            <a:custGeom>
              <a:rect b="b" l="l" r="r" t="t"/>
              <a:pathLst>
                <a:path extrusionOk="0" h="2867025" w="2862124">
                  <a:moveTo>
                    <a:pt x="2072615" y="2715293"/>
                  </a:moveTo>
                  <a:cubicBezTo>
                    <a:pt x="1879683" y="2812353"/>
                    <a:pt x="1661744" y="2867026"/>
                    <a:pt x="1431062" y="2867026"/>
                  </a:cubicBezTo>
                  <a:cubicBezTo>
                    <a:pt x="640697" y="2867026"/>
                    <a:pt x="0" y="2225231"/>
                    <a:pt x="0" y="1433513"/>
                  </a:cubicBezTo>
                  <a:cubicBezTo>
                    <a:pt x="0" y="641795"/>
                    <a:pt x="640697" y="0"/>
                    <a:pt x="1431062" y="0"/>
                  </a:cubicBezTo>
                  <a:cubicBezTo>
                    <a:pt x="2221427" y="0"/>
                    <a:pt x="2862124" y="641795"/>
                    <a:pt x="2862124" y="1433513"/>
                  </a:cubicBezTo>
                  <a:cubicBezTo>
                    <a:pt x="2862124" y="1865949"/>
                    <a:pt x="2670999" y="2253711"/>
                    <a:pt x="2368622" y="2516506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1" name="Google Shape;2781;p99"/>
            <p:cNvSpPr/>
            <p:nvPr/>
          </p:nvSpPr>
          <p:spPr>
            <a:xfrm>
              <a:off x="16248237" y="2508206"/>
              <a:ext cx="1085610" cy="988695"/>
            </a:xfrm>
            <a:custGeom>
              <a:rect b="b" l="l" r="r" t="t"/>
              <a:pathLst>
                <a:path extrusionOk="0" h="988695" w="1085610">
                  <a:moveTo>
                    <a:pt x="1085610" y="0"/>
                  </a:moveTo>
                  <a:lnTo>
                    <a:pt x="0" y="988696"/>
                  </a:ln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2" name="Google Shape;2782;p99"/>
            <p:cNvSpPr/>
            <p:nvPr/>
          </p:nvSpPr>
          <p:spPr>
            <a:xfrm>
              <a:off x="13090009" y="3496902"/>
              <a:ext cx="789511" cy="1482947"/>
            </a:xfrm>
            <a:custGeom>
              <a:rect b="b" l="l" r="r" t="t"/>
              <a:pathLst>
                <a:path extrusionOk="0" h="1482947" w="789511">
                  <a:moveTo>
                    <a:pt x="789512" y="0"/>
                  </a:moveTo>
                  <a:lnTo>
                    <a:pt x="0" y="1482947"/>
                  </a:ln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3" name="Google Shape;2783;p99"/>
            <p:cNvSpPr/>
            <p:nvPr/>
          </p:nvSpPr>
          <p:spPr>
            <a:xfrm>
              <a:off x="12300405" y="2607076"/>
              <a:ext cx="197400" cy="197738"/>
            </a:xfrm>
            <a:custGeom>
              <a:rect b="b" l="l" r="r" t="t"/>
              <a:pathLst>
                <a:path extrusionOk="0" h="197738" w="197400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4" name="Google Shape;2784;p99"/>
            <p:cNvSpPr/>
            <p:nvPr/>
          </p:nvSpPr>
          <p:spPr>
            <a:xfrm>
              <a:off x="12300405" y="2607076"/>
              <a:ext cx="197400" cy="197738"/>
            </a:xfrm>
            <a:custGeom>
              <a:rect b="b" l="l" r="r" t="t"/>
              <a:pathLst>
                <a:path extrusionOk="0" h="197738" w="197400">
                  <a:moveTo>
                    <a:pt x="98700" y="197739"/>
                  </a:moveTo>
                  <a:cubicBezTo>
                    <a:pt x="153211" y="197739"/>
                    <a:pt x="197401" y="153476"/>
                    <a:pt x="197401" y="98869"/>
                  </a:cubicBezTo>
                  <a:cubicBezTo>
                    <a:pt x="197401" y="44265"/>
                    <a:pt x="153211" y="0"/>
                    <a:pt x="98700" y="0"/>
                  </a:cubicBezTo>
                  <a:cubicBezTo>
                    <a:pt x="44190" y="0"/>
                    <a:pt x="0" y="44265"/>
                    <a:pt x="0" y="98869"/>
                  </a:cubicBezTo>
                  <a:cubicBezTo>
                    <a:pt x="0" y="153476"/>
                    <a:pt x="44190" y="197739"/>
                    <a:pt x="98700" y="19773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5" name="Google Shape;2785;p99"/>
            <p:cNvSpPr/>
            <p:nvPr/>
          </p:nvSpPr>
          <p:spPr>
            <a:xfrm>
              <a:off x="16840345" y="4683241"/>
              <a:ext cx="197401" cy="197738"/>
            </a:xfrm>
            <a:custGeom>
              <a:rect b="b" l="l" r="r" t="t"/>
              <a:pathLst>
                <a:path extrusionOk="0" h="197738" w="197401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25400">
              <a:solidFill>
                <a:srgbClr val="FAFAFA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6" name="Google Shape;2786;p99"/>
            <p:cNvSpPr/>
            <p:nvPr/>
          </p:nvSpPr>
          <p:spPr>
            <a:xfrm>
              <a:off x="16840345" y="4683241"/>
              <a:ext cx="197401" cy="197738"/>
            </a:xfrm>
            <a:custGeom>
              <a:rect b="b" l="l" r="r" t="t"/>
              <a:pathLst>
                <a:path extrusionOk="0" h="197738" w="197401">
                  <a:moveTo>
                    <a:pt x="98701" y="197739"/>
                  </a:moveTo>
                  <a:cubicBezTo>
                    <a:pt x="153214" y="197739"/>
                    <a:pt x="197401" y="153476"/>
                    <a:pt x="197401" y="98869"/>
                  </a:cubicBezTo>
                  <a:cubicBezTo>
                    <a:pt x="197401" y="44263"/>
                    <a:pt x="153214" y="0"/>
                    <a:pt x="98701" y="0"/>
                  </a:cubicBezTo>
                  <a:cubicBezTo>
                    <a:pt x="44187" y="0"/>
                    <a:pt x="0" y="44263"/>
                    <a:pt x="0" y="98869"/>
                  </a:cubicBezTo>
                  <a:cubicBezTo>
                    <a:pt x="0" y="153476"/>
                    <a:pt x="44187" y="197739"/>
                    <a:pt x="98701" y="197739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87" name="Google Shape;2787;p99"/>
          <p:cNvSpPr txBox="1"/>
          <p:nvPr>
            <p:ph type="title"/>
          </p:nvPr>
        </p:nvSpPr>
        <p:spPr>
          <a:xfrm>
            <a:off x="839608" y="521009"/>
            <a:ext cx="18161360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None/>
              <a:defRPr>
                <a:solidFill>
                  <a:srgbClr val="FAFAF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88" name="Google Shape;2788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726461" y="7766088"/>
            <a:ext cx="5274507" cy="2557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9" name="Google Shape;2789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607" y="7775722"/>
            <a:ext cx="5274507" cy="2541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0" name="Google Shape;2790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83034" y="7761575"/>
            <a:ext cx="5274507" cy="2589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ик с фото">
  <p:cSld name="титульник с фото">
    <p:bg>
      <p:bgPr>
        <a:solidFill>
          <a:schemeClr val="dk1"/>
        </a:solidFill>
      </p:bgPr>
    </p:bg>
    <p:spTree>
      <p:nvGrpSpPr>
        <p:cNvPr id="2791" name="Shape 2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2" name="Google Shape;2792;p100"/>
          <p:cNvSpPr/>
          <p:nvPr>
            <p:ph idx="2" type="pic"/>
          </p:nvPr>
        </p:nvSpPr>
        <p:spPr>
          <a:xfrm>
            <a:off x="10912258" y="992010"/>
            <a:ext cx="7936200" cy="91761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pic>
        <p:nvPicPr>
          <p:cNvPr descr=" " id="2793" name="Google Shape;2793;p1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2023" y="992011"/>
            <a:ext cx="5662709" cy="9949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94" name="Google Shape;2794;p100"/>
          <p:cNvCxnSpPr/>
          <p:nvPr/>
        </p:nvCxnSpPr>
        <p:spPr>
          <a:xfrm>
            <a:off x="992022" y="2517638"/>
            <a:ext cx="8526000" cy="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95" name="Google Shape;2795;p100"/>
          <p:cNvCxnSpPr/>
          <p:nvPr/>
        </p:nvCxnSpPr>
        <p:spPr>
          <a:xfrm>
            <a:off x="9920236" y="992011"/>
            <a:ext cx="0" cy="1074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796" name="Google Shape;2796;p100"/>
          <p:cNvCxnSpPr/>
          <p:nvPr/>
        </p:nvCxnSpPr>
        <p:spPr>
          <a:xfrm>
            <a:off x="9920236" y="3048367"/>
            <a:ext cx="0" cy="7131600"/>
          </a:xfrm>
          <a:prstGeom prst="straightConnector1">
            <a:avLst/>
          </a:prstGeom>
          <a:noFill/>
          <a:ln cap="flat" cmpd="sng" w="92550">
            <a:solidFill>
              <a:srgbClr val="E6E6E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97" name="Google Shape;2797;p100"/>
          <p:cNvSpPr txBox="1"/>
          <p:nvPr>
            <p:ph idx="1" type="body"/>
          </p:nvPr>
        </p:nvSpPr>
        <p:spPr>
          <a:xfrm>
            <a:off x="992024" y="3830958"/>
            <a:ext cx="8526000" cy="34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736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8000"/>
              <a:buFont typeface="Arial"/>
              <a:buChar char="•"/>
              <a:defRPr b="1" i="0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8" name="Google Shape;2798;p100"/>
          <p:cNvSpPr txBox="1"/>
          <p:nvPr>
            <p:ph idx="3" type="body"/>
          </p:nvPr>
        </p:nvSpPr>
        <p:spPr>
          <a:xfrm>
            <a:off x="992024" y="8007290"/>
            <a:ext cx="85260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228600" lvl="0" marL="457200" marR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rial"/>
              <a:buNone/>
              <a:defRPr b="0" i="0" sz="3500" u="none" cap="none" strike="noStrike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99" name="Google Shape;2799;p100"/>
          <p:cNvSpPr txBox="1"/>
          <p:nvPr>
            <p:ph idx="4" type="body"/>
          </p:nvPr>
        </p:nvSpPr>
        <p:spPr>
          <a:xfrm>
            <a:off x="992024" y="9932990"/>
            <a:ext cx="852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spAutoFit/>
          </a:bodyPr>
          <a:lstStyle>
            <a:lvl1pPr indent="-355600" lvl="0" marL="457200" marR="0" algn="l"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68300" lvl="1" marL="914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–"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05" Type="http://schemas.openxmlformats.org/officeDocument/2006/relationships/theme" Target="../theme/theme2.xml"/><Relationship Id="rId104" Type="http://schemas.openxmlformats.org/officeDocument/2006/relationships/slideLayout" Target="../slideLayouts/slideLayout104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103" Type="http://schemas.openxmlformats.org/officeDocument/2006/relationships/slideLayout" Target="../slideLayouts/slideLayout103.xml"/><Relationship Id="rId102" Type="http://schemas.openxmlformats.org/officeDocument/2006/relationships/slideLayout" Target="../slideLayouts/slideLayout102.xml"/><Relationship Id="rId101" Type="http://schemas.openxmlformats.org/officeDocument/2006/relationships/slideLayout" Target="../slideLayouts/slideLayout101.xml"/><Relationship Id="rId100" Type="http://schemas.openxmlformats.org/officeDocument/2006/relationships/slideLayout" Target="../slideLayouts/slideLayout100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95" Type="http://schemas.openxmlformats.org/officeDocument/2006/relationships/slideLayout" Target="../slideLayouts/slideLayout95.xml"/><Relationship Id="rId94" Type="http://schemas.openxmlformats.org/officeDocument/2006/relationships/slideLayout" Target="../slideLayouts/slideLayout94.xml"/><Relationship Id="rId97" Type="http://schemas.openxmlformats.org/officeDocument/2006/relationships/slideLayout" Target="../slideLayouts/slideLayout97.xml"/><Relationship Id="rId9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1.xml"/><Relationship Id="rId99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10.xml"/><Relationship Id="rId98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91" Type="http://schemas.openxmlformats.org/officeDocument/2006/relationships/slideLayout" Target="../slideLayouts/slideLayout91.xml"/><Relationship Id="rId90" Type="http://schemas.openxmlformats.org/officeDocument/2006/relationships/slideLayout" Target="../slideLayouts/slideLayout90.xml"/><Relationship Id="rId93" Type="http://schemas.openxmlformats.org/officeDocument/2006/relationships/slideLayout" Target="../slideLayouts/slideLayout93.xml"/><Relationship Id="rId92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84" Type="http://schemas.openxmlformats.org/officeDocument/2006/relationships/slideLayout" Target="../slideLayouts/slideLayout84.xml"/><Relationship Id="rId83" Type="http://schemas.openxmlformats.org/officeDocument/2006/relationships/slideLayout" Target="../slideLayouts/slideLayout83.xml"/><Relationship Id="rId86" Type="http://schemas.openxmlformats.org/officeDocument/2006/relationships/slideLayout" Target="../slideLayouts/slideLayout86.xml"/><Relationship Id="rId85" Type="http://schemas.openxmlformats.org/officeDocument/2006/relationships/slideLayout" Target="../slideLayouts/slideLayout85.xml"/><Relationship Id="rId88" Type="http://schemas.openxmlformats.org/officeDocument/2006/relationships/slideLayout" Target="../slideLayouts/slideLayout88.xml"/><Relationship Id="rId87" Type="http://schemas.openxmlformats.org/officeDocument/2006/relationships/slideLayout" Target="../slideLayouts/slideLayout87.xml"/><Relationship Id="rId89" Type="http://schemas.openxmlformats.org/officeDocument/2006/relationships/slideLayout" Target="../slideLayouts/slideLayout89.xml"/><Relationship Id="rId80" Type="http://schemas.openxmlformats.org/officeDocument/2006/relationships/slideLayout" Target="../slideLayouts/slideLayout80.xml"/><Relationship Id="rId82" Type="http://schemas.openxmlformats.org/officeDocument/2006/relationships/slideLayout" Target="../slideLayouts/slideLayout82.xml"/><Relationship Id="rId81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73" Type="http://schemas.openxmlformats.org/officeDocument/2006/relationships/slideLayout" Target="../slideLayouts/slideLayout73.xml"/><Relationship Id="rId72" Type="http://schemas.openxmlformats.org/officeDocument/2006/relationships/slideLayout" Target="../slideLayouts/slideLayout72.xml"/><Relationship Id="rId75" Type="http://schemas.openxmlformats.org/officeDocument/2006/relationships/slideLayout" Target="../slideLayouts/slideLayout75.xml"/><Relationship Id="rId74" Type="http://schemas.openxmlformats.org/officeDocument/2006/relationships/slideLayout" Target="../slideLayouts/slideLayout74.xml"/><Relationship Id="rId77" Type="http://schemas.openxmlformats.org/officeDocument/2006/relationships/slideLayout" Target="../slideLayouts/slideLayout77.xml"/><Relationship Id="rId76" Type="http://schemas.openxmlformats.org/officeDocument/2006/relationships/slideLayout" Target="../slideLayouts/slideLayout76.xml"/><Relationship Id="rId79" Type="http://schemas.openxmlformats.org/officeDocument/2006/relationships/slideLayout" Target="../slideLayouts/slideLayout79.xml"/><Relationship Id="rId78" Type="http://schemas.openxmlformats.org/officeDocument/2006/relationships/slideLayout" Target="../slideLayouts/slideLayout78.xml"/><Relationship Id="rId71" Type="http://schemas.openxmlformats.org/officeDocument/2006/relationships/slideLayout" Target="../slideLayouts/slideLayout71.xml"/><Relationship Id="rId70" Type="http://schemas.openxmlformats.org/officeDocument/2006/relationships/slideLayout" Target="../slideLayouts/slideLayout70.xml"/><Relationship Id="rId62" Type="http://schemas.openxmlformats.org/officeDocument/2006/relationships/slideLayout" Target="../slideLayouts/slideLayout62.xml"/><Relationship Id="rId61" Type="http://schemas.openxmlformats.org/officeDocument/2006/relationships/slideLayout" Target="../slideLayouts/slideLayout61.xml"/><Relationship Id="rId64" Type="http://schemas.openxmlformats.org/officeDocument/2006/relationships/slideLayout" Target="../slideLayouts/slideLayout64.xml"/><Relationship Id="rId63" Type="http://schemas.openxmlformats.org/officeDocument/2006/relationships/slideLayout" Target="../slideLayouts/slideLayout63.xml"/><Relationship Id="rId66" Type="http://schemas.openxmlformats.org/officeDocument/2006/relationships/slideLayout" Target="../slideLayouts/slideLayout66.xml"/><Relationship Id="rId65" Type="http://schemas.openxmlformats.org/officeDocument/2006/relationships/slideLayout" Target="../slideLayouts/slideLayout65.xml"/><Relationship Id="rId68" Type="http://schemas.openxmlformats.org/officeDocument/2006/relationships/slideLayout" Target="../slideLayouts/slideLayout68.xml"/><Relationship Id="rId67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60.xml"/><Relationship Id="rId69" Type="http://schemas.openxmlformats.org/officeDocument/2006/relationships/slideLayout" Target="../slideLayouts/slideLayout6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44.xml"/><Relationship Id="rId42" Type="http://schemas.openxmlformats.org/officeDocument/2006/relationships/slideLayout" Target="../slideLayouts/slideLayout146.xml"/><Relationship Id="rId41" Type="http://schemas.openxmlformats.org/officeDocument/2006/relationships/slideLayout" Target="../slideLayouts/slideLayout145.xml"/><Relationship Id="rId44" Type="http://schemas.openxmlformats.org/officeDocument/2006/relationships/slideLayout" Target="../slideLayouts/slideLayout148.xml"/><Relationship Id="rId43" Type="http://schemas.openxmlformats.org/officeDocument/2006/relationships/slideLayout" Target="../slideLayouts/slideLayout147.xml"/><Relationship Id="rId46" Type="http://schemas.openxmlformats.org/officeDocument/2006/relationships/slideLayout" Target="../slideLayouts/slideLayout150.xml"/><Relationship Id="rId45" Type="http://schemas.openxmlformats.org/officeDocument/2006/relationships/slideLayout" Target="../slideLayouts/slideLayout149.xml"/><Relationship Id="rId107" Type="http://schemas.openxmlformats.org/officeDocument/2006/relationships/slideLayout" Target="../slideLayouts/slideLayout211.xml"/><Relationship Id="rId106" Type="http://schemas.openxmlformats.org/officeDocument/2006/relationships/slideLayout" Target="../slideLayouts/slideLayout210.xml"/><Relationship Id="rId105" Type="http://schemas.openxmlformats.org/officeDocument/2006/relationships/slideLayout" Target="../slideLayouts/slideLayout209.xml"/><Relationship Id="rId104" Type="http://schemas.openxmlformats.org/officeDocument/2006/relationships/slideLayout" Target="../slideLayouts/slideLayout208.xml"/><Relationship Id="rId109" Type="http://schemas.openxmlformats.org/officeDocument/2006/relationships/slideLayout" Target="../slideLayouts/slideLayout213.xml"/><Relationship Id="rId108" Type="http://schemas.openxmlformats.org/officeDocument/2006/relationships/slideLayout" Target="../slideLayouts/slideLayout212.xml"/><Relationship Id="rId48" Type="http://schemas.openxmlformats.org/officeDocument/2006/relationships/slideLayout" Target="../slideLayouts/slideLayout152.xml"/><Relationship Id="rId47" Type="http://schemas.openxmlformats.org/officeDocument/2006/relationships/slideLayout" Target="../slideLayouts/slideLayout151.xml"/><Relationship Id="rId49" Type="http://schemas.openxmlformats.org/officeDocument/2006/relationships/slideLayout" Target="../slideLayouts/slideLayout153.xml"/><Relationship Id="rId103" Type="http://schemas.openxmlformats.org/officeDocument/2006/relationships/slideLayout" Target="../slideLayouts/slideLayout207.xml"/><Relationship Id="rId102" Type="http://schemas.openxmlformats.org/officeDocument/2006/relationships/slideLayout" Target="../slideLayouts/slideLayout206.xml"/><Relationship Id="rId101" Type="http://schemas.openxmlformats.org/officeDocument/2006/relationships/slideLayout" Target="../slideLayouts/slideLayout205.xml"/><Relationship Id="rId100" Type="http://schemas.openxmlformats.org/officeDocument/2006/relationships/slideLayout" Target="../slideLayouts/slideLayout204.xml"/><Relationship Id="rId31" Type="http://schemas.openxmlformats.org/officeDocument/2006/relationships/slideLayout" Target="../slideLayouts/slideLayout135.xml"/><Relationship Id="rId30" Type="http://schemas.openxmlformats.org/officeDocument/2006/relationships/slideLayout" Target="../slideLayouts/slideLayout134.xml"/><Relationship Id="rId33" Type="http://schemas.openxmlformats.org/officeDocument/2006/relationships/slideLayout" Target="../slideLayouts/slideLayout137.xml"/><Relationship Id="rId32" Type="http://schemas.openxmlformats.org/officeDocument/2006/relationships/slideLayout" Target="../slideLayouts/slideLayout136.xml"/><Relationship Id="rId35" Type="http://schemas.openxmlformats.org/officeDocument/2006/relationships/slideLayout" Target="../slideLayouts/slideLayout139.xml"/><Relationship Id="rId34" Type="http://schemas.openxmlformats.org/officeDocument/2006/relationships/slideLayout" Target="../slideLayouts/slideLayout138.xml"/><Relationship Id="rId37" Type="http://schemas.openxmlformats.org/officeDocument/2006/relationships/slideLayout" Target="../slideLayouts/slideLayout141.xml"/><Relationship Id="rId36" Type="http://schemas.openxmlformats.org/officeDocument/2006/relationships/slideLayout" Target="../slideLayouts/slideLayout140.xml"/><Relationship Id="rId39" Type="http://schemas.openxmlformats.org/officeDocument/2006/relationships/slideLayout" Target="../slideLayouts/slideLayout143.xml"/><Relationship Id="rId38" Type="http://schemas.openxmlformats.org/officeDocument/2006/relationships/slideLayout" Target="../slideLayouts/slideLayout142.xml"/><Relationship Id="rId20" Type="http://schemas.openxmlformats.org/officeDocument/2006/relationships/slideLayout" Target="../slideLayouts/slideLayout124.xml"/><Relationship Id="rId22" Type="http://schemas.openxmlformats.org/officeDocument/2006/relationships/slideLayout" Target="../slideLayouts/slideLayout126.xml"/><Relationship Id="rId21" Type="http://schemas.openxmlformats.org/officeDocument/2006/relationships/slideLayout" Target="../slideLayouts/slideLayout125.xml"/><Relationship Id="rId24" Type="http://schemas.openxmlformats.org/officeDocument/2006/relationships/slideLayout" Target="../slideLayouts/slideLayout128.xml"/><Relationship Id="rId23" Type="http://schemas.openxmlformats.org/officeDocument/2006/relationships/slideLayout" Target="../slideLayouts/slideLayout127.xml"/><Relationship Id="rId26" Type="http://schemas.openxmlformats.org/officeDocument/2006/relationships/slideLayout" Target="../slideLayouts/slideLayout130.xml"/><Relationship Id="rId121" Type="http://schemas.openxmlformats.org/officeDocument/2006/relationships/slideLayout" Target="../slideLayouts/slideLayout225.xml"/><Relationship Id="rId25" Type="http://schemas.openxmlformats.org/officeDocument/2006/relationships/slideLayout" Target="../slideLayouts/slideLayout129.xml"/><Relationship Id="rId120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132.xml"/><Relationship Id="rId27" Type="http://schemas.openxmlformats.org/officeDocument/2006/relationships/slideLayout" Target="../slideLayouts/slideLayout131.xml"/><Relationship Id="rId29" Type="http://schemas.openxmlformats.org/officeDocument/2006/relationships/slideLayout" Target="../slideLayouts/slideLayout133.xml"/><Relationship Id="rId122" Type="http://schemas.openxmlformats.org/officeDocument/2006/relationships/theme" Target="../theme/theme1.xml"/><Relationship Id="rId95" Type="http://schemas.openxmlformats.org/officeDocument/2006/relationships/slideLayout" Target="../slideLayouts/slideLayout199.xml"/><Relationship Id="rId94" Type="http://schemas.openxmlformats.org/officeDocument/2006/relationships/slideLayout" Target="../slideLayouts/slideLayout198.xml"/><Relationship Id="rId97" Type="http://schemas.openxmlformats.org/officeDocument/2006/relationships/slideLayout" Target="../slideLayouts/slideLayout201.xml"/><Relationship Id="rId9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115.xml"/><Relationship Id="rId99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114.xml"/><Relationship Id="rId98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6.xml"/><Relationship Id="rId91" Type="http://schemas.openxmlformats.org/officeDocument/2006/relationships/slideLayout" Target="../slideLayouts/slideLayout195.xml"/><Relationship Id="rId90" Type="http://schemas.openxmlformats.org/officeDocument/2006/relationships/slideLayout" Target="../slideLayouts/slideLayout194.xml"/><Relationship Id="rId93" Type="http://schemas.openxmlformats.org/officeDocument/2006/relationships/slideLayout" Target="../slideLayouts/slideLayout197.xml"/><Relationship Id="rId92" Type="http://schemas.openxmlformats.org/officeDocument/2006/relationships/slideLayout" Target="../slideLayouts/slideLayout196.xml"/><Relationship Id="rId118" Type="http://schemas.openxmlformats.org/officeDocument/2006/relationships/slideLayout" Target="../slideLayouts/slideLayout222.xml"/><Relationship Id="rId117" Type="http://schemas.openxmlformats.org/officeDocument/2006/relationships/slideLayout" Target="../slideLayouts/slideLayout221.xml"/><Relationship Id="rId116" Type="http://schemas.openxmlformats.org/officeDocument/2006/relationships/slideLayout" Target="../slideLayouts/slideLayout220.xml"/><Relationship Id="rId115" Type="http://schemas.openxmlformats.org/officeDocument/2006/relationships/slideLayout" Target="../slideLayouts/slideLayout219.xml"/><Relationship Id="rId119" Type="http://schemas.openxmlformats.org/officeDocument/2006/relationships/slideLayout" Target="../slideLayouts/slideLayout223.xml"/><Relationship Id="rId15" Type="http://schemas.openxmlformats.org/officeDocument/2006/relationships/slideLayout" Target="../slideLayouts/slideLayout119.xml"/><Relationship Id="rId110" Type="http://schemas.openxmlformats.org/officeDocument/2006/relationships/slideLayout" Target="../slideLayouts/slideLayout214.xml"/><Relationship Id="rId14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20.xml"/><Relationship Id="rId19" Type="http://schemas.openxmlformats.org/officeDocument/2006/relationships/slideLayout" Target="../slideLayouts/slideLayout123.xml"/><Relationship Id="rId114" Type="http://schemas.openxmlformats.org/officeDocument/2006/relationships/slideLayout" Target="../slideLayouts/slideLayout218.xml"/><Relationship Id="rId18" Type="http://schemas.openxmlformats.org/officeDocument/2006/relationships/slideLayout" Target="../slideLayouts/slideLayout122.xml"/><Relationship Id="rId113" Type="http://schemas.openxmlformats.org/officeDocument/2006/relationships/slideLayout" Target="../slideLayouts/slideLayout217.xml"/><Relationship Id="rId112" Type="http://schemas.openxmlformats.org/officeDocument/2006/relationships/slideLayout" Target="../slideLayouts/slideLayout216.xml"/><Relationship Id="rId111" Type="http://schemas.openxmlformats.org/officeDocument/2006/relationships/slideLayout" Target="../slideLayouts/slideLayout215.xml"/><Relationship Id="rId84" Type="http://schemas.openxmlformats.org/officeDocument/2006/relationships/slideLayout" Target="../slideLayouts/slideLayout188.xml"/><Relationship Id="rId83" Type="http://schemas.openxmlformats.org/officeDocument/2006/relationships/slideLayout" Target="../slideLayouts/slideLayout187.xml"/><Relationship Id="rId86" Type="http://schemas.openxmlformats.org/officeDocument/2006/relationships/slideLayout" Target="../slideLayouts/slideLayout190.xml"/><Relationship Id="rId85" Type="http://schemas.openxmlformats.org/officeDocument/2006/relationships/slideLayout" Target="../slideLayouts/slideLayout189.xml"/><Relationship Id="rId88" Type="http://schemas.openxmlformats.org/officeDocument/2006/relationships/slideLayout" Target="../slideLayouts/slideLayout192.xml"/><Relationship Id="rId87" Type="http://schemas.openxmlformats.org/officeDocument/2006/relationships/slideLayout" Target="../slideLayouts/slideLayout191.xml"/><Relationship Id="rId89" Type="http://schemas.openxmlformats.org/officeDocument/2006/relationships/slideLayout" Target="../slideLayouts/slideLayout193.xml"/><Relationship Id="rId80" Type="http://schemas.openxmlformats.org/officeDocument/2006/relationships/slideLayout" Target="../slideLayouts/slideLayout184.xml"/><Relationship Id="rId82" Type="http://schemas.openxmlformats.org/officeDocument/2006/relationships/slideLayout" Target="../slideLayouts/slideLayout186.xml"/><Relationship Id="rId81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2.xml"/><Relationship Id="rId73" Type="http://schemas.openxmlformats.org/officeDocument/2006/relationships/slideLayout" Target="../slideLayouts/slideLayout177.xml"/><Relationship Id="rId72" Type="http://schemas.openxmlformats.org/officeDocument/2006/relationships/slideLayout" Target="../slideLayouts/slideLayout176.xml"/><Relationship Id="rId75" Type="http://schemas.openxmlformats.org/officeDocument/2006/relationships/slideLayout" Target="../slideLayouts/slideLayout179.xml"/><Relationship Id="rId74" Type="http://schemas.openxmlformats.org/officeDocument/2006/relationships/slideLayout" Target="../slideLayouts/slideLayout178.xml"/><Relationship Id="rId77" Type="http://schemas.openxmlformats.org/officeDocument/2006/relationships/slideLayout" Target="../slideLayouts/slideLayout181.xml"/><Relationship Id="rId76" Type="http://schemas.openxmlformats.org/officeDocument/2006/relationships/slideLayout" Target="../slideLayouts/slideLayout180.xml"/><Relationship Id="rId79" Type="http://schemas.openxmlformats.org/officeDocument/2006/relationships/slideLayout" Target="../slideLayouts/slideLayout183.xml"/><Relationship Id="rId78" Type="http://schemas.openxmlformats.org/officeDocument/2006/relationships/slideLayout" Target="../slideLayouts/slideLayout182.xml"/><Relationship Id="rId71" Type="http://schemas.openxmlformats.org/officeDocument/2006/relationships/slideLayout" Target="../slideLayouts/slideLayout175.xml"/><Relationship Id="rId70" Type="http://schemas.openxmlformats.org/officeDocument/2006/relationships/slideLayout" Target="../slideLayouts/slideLayout174.xml"/><Relationship Id="rId62" Type="http://schemas.openxmlformats.org/officeDocument/2006/relationships/slideLayout" Target="../slideLayouts/slideLayout166.xml"/><Relationship Id="rId61" Type="http://schemas.openxmlformats.org/officeDocument/2006/relationships/slideLayout" Target="../slideLayouts/slideLayout165.xml"/><Relationship Id="rId64" Type="http://schemas.openxmlformats.org/officeDocument/2006/relationships/slideLayout" Target="../slideLayouts/slideLayout168.xml"/><Relationship Id="rId63" Type="http://schemas.openxmlformats.org/officeDocument/2006/relationships/slideLayout" Target="../slideLayouts/slideLayout167.xml"/><Relationship Id="rId66" Type="http://schemas.openxmlformats.org/officeDocument/2006/relationships/slideLayout" Target="../slideLayouts/slideLayout170.xml"/><Relationship Id="rId65" Type="http://schemas.openxmlformats.org/officeDocument/2006/relationships/slideLayout" Target="../slideLayouts/slideLayout169.xml"/><Relationship Id="rId68" Type="http://schemas.openxmlformats.org/officeDocument/2006/relationships/slideLayout" Target="../slideLayouts/slideLayout172.xml"/><Relationship Id="rId67" Type="http://schemas.openxmlformats.org/officeDocument/2006/relationships/slideLayout" Target="../slideLayouts/slideLayout171.xml"/><Relationship Id="rId60" Type="http://schemas.openxmlformats.org/officeDocument/2006/relationships/slideLayout" Target="../slideLayouts/slideLayout164.xml"/><Relationship Id="rId69" Type="http://schemas.openxmlformats.org/officeDocument/2006/relationships/slideLayout" Target="../slideLayouts/slideLayout173.xml"/><Relationship Id="rId51" Type="http://schemas.openxmlformats.org/officeDocument/2006/relationships/slideLayout" Target="../slideLayouts/slideLayout155.xml"/><Relationship Id="rId50" Type="http://schemas.openxmlformats.org/officeDocument/2006/relationships/slideLayout" Target="../slideLayouts/slideLayout154.xml"/><Relationship Id="rId53" Type="http://schemas.openxmlformats.org/officeDocument/2006/relationships/slideLayout" Target="../slideLayouts/slideLayout157.xml"/><Relationship Id="rId52" Type="http://schemas.openxmlformats.org/officeDocument/2006/relationships/slideLayout" Target="../slideLayouts/slideLayout156.xml"/><Relationship Id="rId55" Type="http://schemas.openxmlformats.org/officeDocument/2006/relationships/slideLayout" Target="../slideLayouts/slideLayout159.xml"/><Relationship Id="rId54" Type="http://schemas.openxmlformats.org/officeDocument/2006/relationships/slideLayout" Target="../slideLayouts/slideLayout158.xml"/><Relationship Id="rId57" Type="http://schemas.openxmlformats.org/officeDocument/2006/relationships/slideLayout" Target="../slideLayouts/slideLayout161.xml"/><Relationship Id="rId56" Type="http://schemas.openxmlformats.org/officeDocument/2006/relationships/slideLayout" Target="../slideLayouts/slideLayout160.xml"/><Relationship Id="rId59" Type="http://schemas.openxmlformats.org/officeDocument/2006/relationships/slideLayout" Target="../slideLayouts/slideLayout163.xml"/><Relationship Id="rId58" Type="http://schemas.openxmlformats.org/officeDocument/2006/relationships/slideLayout" Target="../slideLayouts/slideLayout1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5005897" y="10182044"/>
            <a:ext cx="4464130" cy="594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2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2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2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2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2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2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2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2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27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" name="Google Shape;11;p1"/>
          <p:cNvSpPr txBox="1"/>
          <p:nvPr>
            <p:ph type="title"/>
          </p:nvPr>
        </p:nvSpPr>
        <p:spPr>
          <a:xfrm>
            <a:off x="839788" y="230554"/>
            <a:ext cx="17113250" cy="21574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rial"/>
              <a:buNone/>
              <a:defRPr b="1" i="0" sz="8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1"/>
          <p:cNvSpPr txBox="1"/>
          <p:nvPr>
            <p:ph idx="1" type="body"/>
          </p:nvPr>
        </p:nvSpPr>
        <p:spPr>
          <a:xfrm>
            <a:off x="839788" y="2372336"/>
            <a:ext cx="17113250" cy="7081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rial"/>
              <a:buNone/>
              <a:defRPr b="0" i="0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414591" lvl="5" marL="2743200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Font typeface="Arial"/>
              <a:buChar char="•"/>
              <a:defRPr b="0" i="0" sz="29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414591" lvl="6" marL="3200400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Font typeface="Arial"/>
              <a:buChar char="•"/>
              <a:defRPr b="0" i="0" sz="29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414591" lvl="7" marL="3657600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Font typeface="Arial"/>
              <a:buChar char="•"/>
              <a:defRPr b="0" i="0" sz="29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414591" lvl="8" marL="4114800" marR="0" rtl="0" algn="l">
              <a:lnSpc>
                <a:spcPct val="90000"/>
              </a:lnSpc>
              <a:spcBef>
                <a:spcPts val="814"/>
              </a:spcBef>
              <a:spcAft>
                <a:spcPts val="0"/>
              </a:spcAft>
              <a:buClr>
                <a:schemeClr val="dk1"/>
              </a:buClr>
              <a:buSzPts val="2929"/>
              <a:buFont typeface="Arial"/>
              <a:buChar char="•"/>
              <a:defRPr b="0" i="0" sz="292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7"/>
    <p:sldLayoutId id="2147483705" r:id="rId58"/>
    <p:sldLayoutId id="2147483706" r:id="rId59"/>
    <p:sldLayoutId id="2147483707" r:id="rId60"/>
    <p:sldLayoutId id="2147483708" r:id="rId61"/>
    <p:sldLayoutId id="2147483709" r:id="rId62"/>
    <p:sldLayoutId id="2147483710" r:id="rId63"/>
    <p:sldLayoutId id="2147483711" r:id="rId64"/>
    <p:sldLayoutId id="2147483712" r:id="rId65"/>
    <p:sldLayoutId id="2147483713" r:id="rId66"/>
    <p:sldLayoutId id="2147483714" r:id="rId67"/>
    <p:sldLayoutId id="2147483715" r:id="rId68"/>
    <p:sldLayoutId id="2147483716" r:id="rId69"/>
    <p:sldLayoutId id="2147483717" r:id="rId70"/>
    <p:sldLayoutId id="2147483718" r:id="rId71"/>
    <p:sldLayoutId id="2147483719" r:id="rId72"/>
    <p:sldLayoutId id="2147483720" r:id="rId73"/>
    <p:sldLayoutId id="2147483721" r:id="rId74"/>
    <p:sldLayoutId id="2147483722" r:id="rId75"/>
    <p:sldLayoutId id="2147483723" r:id="rId76"/>
    <p:sldLayoutId id="2147483724" r:id="rId77"/>
    <p:sldLayoutId id="2147483725" r:id="rId78"/>
    <p:sldLayoutId id="2147483726" r:id="rId79"/>
    <p:sldLayoutId id="2147483727" r:id="rId80"/>
    <p:sldLayoutId id="2147483728" r:id="rId81"/>
    <p:sldLayoutId id="2147483729" r:id="rId82"/>
    <p:sldLayoutId id="2147483730" r:id="rId83"/>
    <p:sldLayoutId id="2147483731" r:id="rId84"/>
    <p:sldLayoutId id="2147483732" r:id="rId85"/>
    <p:sldLayoutId id="2147483733" r:id="rId86"/>
    <p:sldLayoutId id="2147483734" r:id="rId87"/>
    <p:sldLayoutId id="2147483735" r:id="rId88"/>
    <p:sldLayoutId id="2147483736" r:id="rId89"/>
    <p:sldLayoutId id="2147483737" r:id="rId90"/>
    <p:sldLayoutId id="2147483738" r:id="rId91"/>
    <p:sldLayoutId id="2147483739" r:id="rId92"/>
    <p:sldLayoutId id="2147483740" r:id="rId93"/>
    <p:sldLayoutId id="2147483741" r:id="rId94"/>
    <p:sldLayoutId id="2147483742" r:id="rId95"/>
    <p:sldLayoutId id="2147483743" r:id="rId96"/>
    <p:sldLayoutId id="2147483744" r:id="rId97"/>
    <p:sldLayoutId id="2147483745" r:id="rId98"/>
    <p:sldLayoutId id="2147483746" r:id="rId99"/>
    <p:sldLayoutId id="2147483747" r:id="rId100"/>
    <p:sldLayoutId id="2147483748" r:id="rId101"/>
    <p:sldLayoutId id="2147483749" r:id="rId102"/>
    <p:sldLayoutId id="2147483750" r:id="rId103"/>
    <p:sldLayoutId id="2147483751" r:id="rId10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29">
          <p15:clr>
            <a:srgbClr val="F26B43"/>
          </p15:clr>
        </p15:guide>
        <p15:guide id="2" orient="horz" pos="544">
          <p15:clr>
            <a:srgbClr val="F26B43"/>
          </p15:clr>
        </p15:guide>
        <p15:guide id="3" orient="horz" pos="6504">
          <p15:clr>
            <a:srgbClr val="F26B43"/>
          </p15:clr>
        </p15:guide>
        <p15:guide id="4" orient="horz" pos="3515">
          <p15:clr>
            <a:srgbClr val="A4A3A4"/>
          </p15:clr>
        </p15:guide>
        <p15:guide id="5" pos="119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  <p:sldLayoutId id="2147483765" r:id="rId14"/>
    <p:sldLayoutId id="2147483766" r:id="rId15"/>
    <p:sldLayoutId id="2147483767" r:id="rId16"/>
    <p:sldLayoutId id="2147483768" r:id="rId17"/>
    <p:sldLayoutId id="2147483769" r:id="rId18"/>
    <p:sldLayoutId id="2147483770" r:id="rId19"/>
    <p:sldLayoutId id="2147483771" r:id="rId20"/>
    <p:sldLayoutId id="2147483772" r:id="rId21"/>
    <p:sldLayoutId id="2147483773" r:id="rId22"/>
    <p:sldLayoutId id="2147483774" r:id="rId23"/>
    <p:sldLayoutId id="2147483775" r:id="rId24"/>
    <p:sldLayoutId id="2147483776" r:id="rId25"/>
    <p:sldLayoutId id="2147483777" r:id="rId26"/>
    <p:sldLayoutId id="2147483778" r:id="rId27"/>
    <p:sldLayoutId id="2147483779" r:id="rId28"/>
    <p:sldLayoutId id="2147483780" r:id="rId29"/>
    <p:sldLayoutId id="2147483781" r:id="rId30"/>
    <p:sldLayoutId id="2147483782" r:id="rId31"/>
    <p:sldLayoutId id="2147483783" r:id="rId32"/>
    <p:sldLayoutId id="2147483784" r:id="rId33"/>
    <p:sldLayoutId id="2147483785" r:id="rId34"/>
    <p:sldLayoutId id="2147483786" r:id="rId35"/>
    <p:sldLayoutId id="2147483787" r:id="rId36"/>
    <p:sldLayoutId id="2147483788" r:id="rId37"/>
    <p:sldLayoutId id="2147483789" r:id="rId38"/>
    <p:sldLayoutId id="2147483790" r:id="rId39"/>
    <p:sldLayoutId id="2147483791" r:id="rId40"/>
    <p:sldLayoutId id="2147483792" r:id="rId41"/>
    <p:sldLayoutId id="2147483793" r:id="rId42"/>
    <p:sldLayoutId id="2147483794" r:id="rId43"/>
    <p:sldLayoutId id="2147483795" r:id="rId44"/>
    <p:sldLayoutId id="2147483796" r:id="rId45"/>
    <p:sldLayoutId id="2147483797" r:id="rId46"/>
    <p:sldLayoutId id="2147483798" r:id="rId47"/>
    <p:sldLayoutId id="2147483799" r:id="rId48"/>
    <p:sldLayoutId id="2147483800" r:id="rId49"/>
    <p:sldLayoutId id="2147483801" r:id="rId50"/>
    <p:sldLayoutId id="2147483802" r:id="rId51"/>
    <p:sldLayoutId id="2147483803" r:id="rId52"/>
    <p:sldLayoutId id="2147483804" r:id="rId53"/>
    <p:sldLayoutId id="2147483805" r:id="rId54"/>
    <p:sldLayoutId id="2147483806" r:id="rId55"/>
    <p:sldLayoutId id="2147483807" r:id="rId56"/>
    <p:sldLayoutId id="2147483808" r:id="rId57"/>
    <p:sldLayoutId id="2147483809" r:id="rId58"/>
    <p:sldLayoutId id="2147483810" r:id="rId59"/>
    <p:sldLayoutId id="2147483811" r:id="rId60"/>
    <p:sldLayoutId id="2147483812" r:id="rId61"/>
    <p:sldLayoutId id="2147483813" r:id="rId62"/>
    <p:sldLayoutId id="2147483814" r:id="rId63"/>
    <p:sldLayoutId id="2147483815" r:id="rId64"/>
    <p:sldLayoutId id="2147483816" r:id="rId65"/>
    <p:sldLayoutId id="2147483817" r:id="rId66"/>
    <p:sldLayoutId id="2147483818" r:id="rId67"/>
    <p:sldLayoutId id="2147483819" r:id="rId68"/>
    <p:sldLayoutId id="2147483820" r:id="rId69"/>
    <p:sldLayoutId id="2147483821" r:id="rId70"/>
    <p:sldLayoutId id="2147483822" r:id="rId71"/>
    <p:sldLayoutId id="2147483823" r:id="rId72"/>
    <p:sldLayoutId id="2147483824" r:id="rId73"/>
    <p:sldLayoutId id="2147483825" r:id="rId74"/>
    <p:sldLayoutId id="2147483826" r:id="rId75"/>
    <p:sldLayoutId id="2147483827" r:id="rId76"/>
    <p:sldLayoutId id="2147483828" r:id="rId77"/>
    <p:sldLayoutId id="2147483829" r:id="rId78"/>
    <p:sldLayoutId id="2147483830" r:id="rId79"/>
    <p:sldLayoutId id="2147483831" r:id="rId80"/>
    <p:sldLayoutId id="2147483832" r:id="rId81"/>
    <p:sldLayoutId id="2147483833" r:id="rId82"/>
    <p:sldLayoutId id="2147483834" r:id="rId83"/>
    <p:sldLayoutId id="2147483835" r:id="rId84"/>
    <p:sldLayoutId id="2147483836" r:id="rId85"/>
    <p:sldLayoutId id="2147483837" r:id="rId86"/>
    <p:sldLayoutId id="2147483838" r:id="rId87"/>
    <p:sldLayoutId id="2147483839" r:id="rId88"/>
    <p:sldLayoutId id="2147483840" r:id="rId89"/>
    <p:sldLayoutId id="2147483841" r:id="rId90"/>
    <p:sldLayoutId id="2147483842" r:id="rId91"/>
    <p:sldLayoutId id="2147483843" r:id="rId92"/>
    <p:sldLayoutId id="2147483844" r:id="rId93"/>
    <p:sldLayoutId id="2147483845" r:id="rId94"/>
    <p:sldLayoutId id="2147483846" r:id="rId95"/>
    <p:sldLayoutId id="2147483847" r:id="rId96"/>
    <p:sldLayoutId id="2147483848" r:id="rId97"/>
    <p:sldLayoutId id="2147483849" r:id="rId98"/>
    <p:sldLayoutId id="2147483850" r:id="rId99"/>
    <p:sldLayoutId id="2147483851" r:id="rId100"/>
    <p:sldLayoutId id="2147483852" r:id="rId101"/>
    <p:sldLayoutId id="2147483853" r:id="rId102"/>
    <p:sldLayoutId id="2147483854" r:id="rId103"/>
    <p:sldLayoutId id="2147483855" r:id="rId104"/>
    <p:sldLayoutId id="2147483856" r:id="rId105"/>
    <p:sldLayoutId id="2147483857" r:id="rId106"/>
    <p:sldLayoutId id="2147483858" r:id="rId107"/>
    <p:sldLayoutId id="2147483859" r:id="rId108"/>
    <p:sldLayoutId id="2147483860" r:id="rId109"/>
    <p:sldLayoutId id="2147483861" r:id="rId110"/>
    <p:sldLayoutId id="2147483862" r:id="rId111"/>
    <p:sldLayoutId id="2147483863" r:id="rId112"/>
    <p:sldLayoutId id="2147483864" r:id="rId113"/>
    <p:sldLayoutId id="2147483865" r:id="rId114"/>
    <p:sldLayoutId id="2147483866" r:id="rId115"/>
    <p:sldLayoutId id="2147483867" r:id="rId116"/>
    <p:sldLayoutId id="2147483868" r:id="rId117"/>
    <p:sldLayoutId id="2147483869" r:id="rId118"/>
    <p:sldLayoutId id="2147483870" r:id="rId119"/>
    <p:sldLayoutId id="2147483871" r:id="rId120"/>
    <p:sldLayoutId id="2147483872" r:id="rId1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6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5.jpg"/><Relationship Id="rId4" Type="http://schemas.openxmlformats.org/officeDocument/2006/relationships/image" Target="../media/image251.jpg"/><Relationship Id="rId5" Type="http://schemas.openxmlformats.org/officeDocument/2006/relationships/image" Target="../media/image260.jpg"/><Relationship Id="rId6" Type="http://schemas.openxmlformats.org/officeDocument/2006/relationships/image" Target="../media/image25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55" name="Shape 4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" name="Google Shape;4956;p228"/>
          <p:cNvSpPr/>
          <p:nvPr/>
        </p:nvSpPr>
        <p:spPr>
          <a:xfrm>
            <a:off x="868622" y="3289077"/>
            <a:ext cx="8886600" cy="437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b="1" lang="ru-RU" sz="6500">
                <a:solidFill>
                  <a:schemeClr val="lt1"/>
                </a:solidFill>
                <a:highlight>
                  <a:schemeClr val="dk1"/>
                </a:highlight>
              </a:rPr>
              <a:t>Прогноз спроса на аренду велосипедов (Bike Sharing)</a:t>
            </a:r>
            <a:endParaRPr b="1" sz="650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pic>
        <p:nvPicPr>
          <p:cNvPr id="4957" name="Google Shape;4957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1405" y="859548"/>
            <a:ext cx="6424369" cy="9636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67" name="Shape 5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" name="Google Shape;5068;p237"/>
          <p:cNvSpPr/>
          <p:nvPr/>
        </p:nvSpPr>
        <p:spPr>
          <a:xfrm>
            <a:off x="2809692" y="4464050"/>
            <a:ext cx="10234200" cy="20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61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Вывод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9" name="Google Shape;5069;p237"/>
          <p:cNvSpPr/>
          <p:nvPr/>
        </p:nvSpPr>
        <p:spPr>
          <a:xfrm>
            <a:off x="2809675" y="5696975"/>
            <a:ext cx="14970300" cy="17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7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По итогу оказалось, что лучшая модель была выбрана в самом начале для нашего датасета и это RandomForest, которая дает такие метрики: RMSE = 139.2, MAE = 104.8 и R2 = 0.39</a:t>
            </a:r>
            <a:endParaRPr sz="27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3" name="Shape 5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4" name="Google Shape;5074;p238"/>
          <p:cNvSpPr/>
          <p:nvPr/>
        </p:nvSpPr>
        <p:spPr>
          <a:xfrm>
            <a:off x="543971" y="7881511"/>
            <a:ext cx="52494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300">
                <a:solidFill>
                  <a:schemeClr val="dk1"/>
                </a:solidFill>
              </a:rPr>
              <a:t>Егор </a:t>
            </a:r>
            <a:r>
              <a:rPr b="1" lang="ru-RU" sz="3300">
                <a:solidFill>
                  <a:schemeClr val="dk1"/>
                </a:solidFill>
              </a:rPr>
              <a:t>Шукурлаев</a:t>
            </a:r>
            <a:endParaRPr b="1" i="0" sz="3300" u="none" cap="none" strike="noStrike">
              <a:solidFill>
                <a:schemeClr val="dk1"/>
              </a:solidFill>
            </a:endParaRPr>
          </a:p>
        </p:txBody>
      </p:sp>
      <p:sp>
        <p:nvSpPr>
          <p:cNvPr id="5075" name="Google Shape;5075;p238"/>
          <p:cNvSpPr/>
          <p:nvPr/>
        </p:nvSpPr>
        <p:spPr>
          <a:xfrm>
            <a:off x="1573296" y="920428"/>
            <a:ext cx="73884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61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Команда</a:t>
            </a:r>
            <a:endParaRPr b="1" i="0" sz="61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076" name="Google Shape;5076;p238"/>
          <p:cNvSpPr txBox="1"/>
          <p:nvPr/>
        </p:nvSpPr>
        <p:spPr>
          <a:xfrm>
            <a:off x="17679013" y="10292752"/>
            <a:ext cx="1174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5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7" name="Google Shape;5077;p238"/>
          <p:cNvSpPr/>
          <p:nvPr/>
        </p:nvSpPr>
        <p:spPr>
          <a:xfrm>
            <a:off x="7338143" y="9411461"/>
            <a:ext cx="52494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8" name="Google Shape;5078;p238"/>
          <p:cNvSpPr/>
          <p:nvPr/>
        </p:nvSpPr>
        <p:spPr>
          <a:xfrm>
            <a:off x="13238042" y="9411451"/>
            <a:ext cx="5249400" cy="10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79" name="Google Shape;5079;p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9800" y="2836326"/>
            <a:ext cx="3584025" cy="478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0" name="Google Shape;5080;p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0703" y="2984471"/>
            <a:ext cx="4950176" cy="278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1" name="Google Shape;5081;p2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17800" y="2984500"/>
            <a:ext cx="4059750" cy="4059750"/>
          </a:xfrm>
          <a:prstGeom prst="rect">
            <a:avLst/>
          </a:prstGeom>
          <a:noFill/>
          <a:ln>
            <a:noFill/>
          </a:ln>
        </p:spPr>
      </p:pic>
      <p:sp>
        <p:nvSpPr>
          <p:cNvPr id="5082" name="Google Shape;5082;p238"/>
          <p:cNvSpPr txBox="1"/>
          <p:nvPr/>
        </p:nvSpPr>
        <p:spPr>
          <a:xfrm>
            <a:off x="5793375" y="7881488"/>
            <a:ext cx="110913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300">
                <a:solidFill>
                  <a:schemeClr val="dk1"/>
                </a:solidFill>
              </a:rPr>
              <a:t>Мария </a:t>
            </a:r>
            <a:r>
              <a:rPr b="1" lang="ru-RU" sz="3300">
                <a:solidFill>
                  <a:schemeClr val="dk1"/>
                </a:solidFill>
              </a:rPr>
              <a:t>Чурилова </a:t>
            </a:r>
            <a:endParaRPr b="1" sz="3300">
              <a:solidFill>
                <a:schemeClr val="dk1"/>
              </a:solidFill>
            </a:endParaRPr>
          </a:p>
        </p:txBody>
      </p:sp>
      <p:sp>
        <p:nvSpPr>
          <p:cNvPr id="5083" name="Google Shape;5083;p238"/>
          <p:cNvSpPr txBox="1"/>
          <p:nvPr/>
        </p:nvSpPr>
        <p:spPr>
          <a:xfrm>
            <a:off x="10794300" y="7844400"/>
            <a:ext cx="4296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300">
                <a:solidFill>
                  <a:schemeClr val="dk1"/>
                </a:solidFill>
              </a:rPr>
              <a:t>Дмитрий Зейтц</a:t>
            </a:r>
            <a:endParaRPr b="1" sz="3300">
              <a:solidFill>
                <a:schemeClr val="dk1"/>
              </a:solidFill>
            </a:endParaRPr>
          </a:p>
        </p:txBody>
      </p:sp>
      <p:pic>
        <p:nvPicPr>
          <p:cNvPr id="5084" name="Google Shape;5084;p2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423949" y="2520156"/>
            <a:ext cx="3584025" cy="5224569"/>
          </a:xfrm>
          <a:prstGeom prst="rect">
            <a:avLst/>
          </a:prstGeom>
          <a:noFill/>
          <a:ln>
            <a:noFill/>
          </a:ln>
        </p:spPr>
      </p:pic>
      <p:sp>
        <p:nvSpPr>
          <p:cNvPr id="5085" name="Google Shape;5085;p238"/>
          <p:cNvSpPr txBox="1"/>
          <p:nvPr/>
        </p:nvSpPr>
        <p:spPr>
          <a:xfrm>
            <a:off x="15423950" y="7844400"/>
            <a:ext cx="40599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300">
                <a:solidFill>
                  <a:schemeClr val="dk1"/>
                </a:solidFill>
              </a:rPr>
              <a:t>Матвей Старых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89" name="Shape 5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0" name="Google Shape;5090;p239"/>
          <p:cNvSpPr/>
          <p:nvPr/>
        </p:nvSpPr>
        <p:spPr>
          <a:xfrm>
            <a:off x="992023" y="3001301"/>
            <a:ext cx="7563300" cy="2462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ru-RU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Спасибо</a:t>
            </a:r>
            <a:br>
              <a:rPr b="1" i="0" lang="ru-RU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b="1" i="0" lang="ru-RU" sz="8000" u="none" cap="none" strike="noStrike">
                <a:solidFill>
                  <a:srgbClr val="FAFAFA"/>
                </a:solidFill>
                <a:latin typeface="Inter"/>
                <a:ea typeface="Inter"/>
                <a:cs typeface="Inter"/>
                <a:sym typeface="Inter"/>
              </a:rPr>
              <a:t>за внимание</a:t>
            </a:r>
            <a:endParaRPr b="1" i="0" sz="8000" u="none" cap="none" strike="noStrike">
              <a:solidFill>
                <a:srgbClr val="FAFAFA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5" name="Shape 5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6" name="Google Shape;5096;p240"/>
          <p:cNvSpPr txBox="1"/>
          <p:nvPr>
            <p:ph idx="1" type="body"/>
          </p:nvPr>
        </p:nvSpPr>
        <p:spPr>
          <a:xfrm>
            <a:off x="7098397" y="5099161"/>
            <a:ext cx="5643781" cy="9618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6500"/>
              <a:buNone/>
            </a:pPr>
            <a:r>
              <a:rPr lang="ru-RU"/>
              <a:t>Вопросы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61" name="Shape 4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2" name="Google Shape;4962;p229"/>
          <p:cNvSpPr/>
          <p:nvPr/>
        </p:nvSpPr>
        <p:spPr>
          <a:xfrm>
            <a:off x="485375" y="529137"/>
            <a:ext cx="8229000" cy="35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700"/>
              </a:spcAft>
              <a:buNone/>
            </a:pPr>
            <a:r>
              <a:rPr b="1" lang="ru-RU" sz="6000">
                <a:solidFill>
                  <a:schemeClr val="dk1"/>
                </a:solidFill>
                <a:highlight>
                  <a:srgbClr val="E6E6E6"/>
                </a:highlight>
              </a:rPr>
              <a:t>Постановка задачи и бизнес-контекст</a:t>
            </a:r>
            <a:endParaRPr b="1" i="0" sz="60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963" name="Google Shape;4963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128" y="2391825"/>
            <a:ext cx="847632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4" name="Google Shape;4964;p229"/>
          <p:cNvSpPr/>
          <p:nvPr/>
        </p:nvSpPr>
        <p:spPr>
          <a:xfrm>
            <a:off x="9367025" y="2006325"/>
            <a:ext cx="8613000" cy="20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>
                <a:solidFill>
                  <a:schemeClr val="dk1"/>
                </a:solidFill>
              </a:rPr>
              <a:t>Мы хотим построить модель, которая предсказывает количество аренд велосипедов в конкретный час на основе календарных признаков, погодных условий и характеристик дня. </a:t>
            </a:r>
            <a:endParaRPr sz="3000">
              <a:solidFill>
                <a:schemeClr val="dk1"/>
              </a:solidFill>
            </a:endParaRPr>
          </a:p>
        </p:txBody>
      </p:sp>
      <p:pic>
        <p:nvPicPr>
          <p:cNvPr id="4965" name="Google Shape;4965;p2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13128" y="4933563"/>
            <a:ext cx="847632" cy="64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6" name="Google Shape;4966;p229"/>
          <p:cNvSpPr txBox="1"/>
          <p:nvPr/>
        </p:nvSpPr>
        <p:spPr>
          <a:xfrm>
            <a:off x="9367025" y="4745400"/>
            <a:ext cx="8856300" cy="55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</a:rPr>
              <a:t>Тип задачи:</a:t>
            </a:r>
            <a:r>
              <a:rPr lang="ru-RU" sz="3000">
                <a:solidFill>
                  <a:schemeClr val="dk1"/>
                </a:solidFill>
              </a:rPr>
              <a:t> регрессия</a:t>
            </a:r>
            <a:endParaRPr sz="3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</a:rPr>
              <a:t>Зачем это нужно в бизнес-контексте:</a:t>
            </a:r>
            <a:endParaRPr b="1"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ru-RU" sz="3000">
                <a:solidFill>
                  <a:schemeClr val="dk1"/>
                </a:solidFill>
              </a:rPr>
              <a:t>обеспечить достаточное число велосипедов в популярных локациях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ru-RU" sz="3000">
                <a:solidFill>
                  <a:schemeClr val="dk1"/>
                </a:solidFill>
              </a:rPr>
              <a:t>уменьшить ситуации, когда велосипедов не хватает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ru-RU" sz="3000">
                <a:solidFill>
                  <a:schemeClr val="dk1"/>
                </a:solidFill>
              </a:rPr>
              <a:t>оптимизировать работу машин, которые перевозят велосипеды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ru-RU" sz="3000">
                <a:solidFill>
                  <a:schemeClr val="dk1"/>
                </a:solidFill>
              </a:rPr>
              <a:t>снизить затраты</a:t>
            </a:r>
            <a:endParaRPr sz="3000">
              <a:solidFill>
                <a:schemeClr val="dk1"/>
              </a:solidFill>
            </a:endParaRPr>
          </a:p>
          <a:p>
            <a:pPr indent="-419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ru-RU" sz="3000">
                <a:solidFill>
                  <a:schemeClr val="dk1"/>
                </a:solidFill>
              </a:rPr>
              <a:t>улучшить сервис и пользовательский опыт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1" name="Shape 4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2" name="Google Shape;4972;p230"/>
          <p:cNvSpPr txBox="1"/>
          <p:nvPr>
            <p:ph idx="1" type="body"/>
          </p:nvPr>
        </p:nvSpPr>
        <p:spPr>
          <a:xfrm>
            <a:off x="2310793" y="2029255"/>
            <a:ext cx="7975500" cy="29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/>
              <a:t>Мы используем Bike Sharing Dataset - это реальные данные из системы Capital Bikeshare (Вашингтон, США) за 2011–2012 годы.</a:t>
            </a:r>
            <a:endParaRPr/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973" name="Google Shape;4973;p230"/>
          <p:cNvSpPr txBox="1"/>
          <p:nvPr>
            <p:ph idx="2" type="body"/>
          </p:nvPr>
        </p:nvSpPr>
        <p:spPr>
          <a:xfrm>
            <a:off x="2310793" y="5198190"/>
            <a:ext cx="7975500" cy="23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/>
              <a:t>Файлы: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/>
              <a:t>hour.csv</a:t>
            </a:r>
            <a:r>
              <a:rPr lang="ru-RU"/>
              <a:t> — данные по часам (17 379 строк)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-RU"/>
              <a:t>day.csv</a:t>
            </a:r>
            <a:r>
              <a:rPr lang="ru-RU"/>
              <a:t>— данные по дням (731 строк)</a:t>
            </a:r>
            <a:endParaRPr/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/>
          </a:p>
        </p:txBody>
      </p:sp>
      <p:sp>
        <p:nvSpPr>
          <p:cNvPr id="4974" name="Google Shape;4974;p230"/>
          <p:cNvSpPr txBox="1"/>
          <p:nvPr>
            <p:ph idx="3" type="body"/>
          </p:nvPr>
        </p:nvSpPr>
        <p:spPr>
          <a:xfrm>
            <a:off x="2310793" y="8002350"/>
            <a:ext cx="79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ru-RU"/>
              <a:t>Всего 17 признаков, включая таргет</a:t>
            </a:r>
            <a:endParaRPr/>
          </a:p>
        </p:txBody>
      </p:sp>
      <p:grpSp>
        <p:nvGrpSpPr>
          <p:cNvPr id="4975" name="Google Shape;4975;p230"/>
          <p:cNvGrpSpPr/>
          <p:nvPr/>
        </p:nvGrpSpPr>
        <p:grpSpPr>
          <a:xfrm>
            <a:off x="13651814" y="844177"/>
            <a:ext cx="4399980" cy="9472056"/>
            <a:chOff x="13651814" y="844177"/>
            <a:chExt cx="4399980" cy="9472056"/>
          </a:xfrm>
        </p:grpSpPr>
        <p:sp>
          <p:nvSpPr>
            <p:cNvPr id="4976" name="Google Shape;4976;p230"/>
            <p:cNvSpPr/>
            <p:nvPr/>
          </p:nvSpPr>
          <p:spPr>
            <a:xfrm rot="-5400000">
              <a:off x="15844506" y="3372634"/>
              <a:ext cx="14597" cy="4399979"/>
            </a:xfrm>
            <a:custGeom>
              <a:rect b="b" l="l" r="r" t="t"/>
              <a:pathLst>
                <a:path extrusionOk="0" h="3697461" w="12266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7" name="Google Shape;4977;p230"/>
            <p:cNvSpPr/>
            <p:nvPr/>
          </p:nvSpPr>
          <p:spPr>
            <a:xfrm rot="-5400000">
              <a:off x="15483233" y="3748831"/>
              <a:ext cx="737144" cy="4399979"/>
            </a:xfrm>
            <a:custGeom>
              <a:rect b="b" l="l" r="r" t="t"/>
              <a:pathLst>
                <a:path extrusionOk="0" h="3697461" w="619449">
                  <a:moveTo>
                    <a:pt x="309725" y="3697462"/>
                  </a:moveTo>
                  <a:cubicBezTo>
                    <a:pt x="480778" y="3697462"/>
                    <a:pt x="619450" y="2869755"/>
                    <a:pt x="619450" y="1848732"/>
                  </a:cubicBezTo>
                  <a:cubicBezTo>
                    <a:pt x="619450" y="827704"/>
                    <a:pt x="480778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8" name="Google Shape;4978;p230"/>
            <p:cNvSpPr/>
            <p:nvPr/>
          </p:nvSpPr>
          <p:spPr>
            <a:xfrm rot="-5400000">
              <a:off x="15115827" y="4116559"/>
              <a:ext cx="1471954" cy="4399979"/>
            </a:xfrm>
            <a:custGeom>
              <a:rect b="b" l="l" r="r" t="t"/>
              <a:pathLst>
                <a:path extrusionOk="0" h="3697461" w="1236936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9" name="Google Shape;4979;p230"/>
            <p:cNvSpPr/>
            <p:nvPr/>
          </p:nvSpPr>
          <p:spPr>
            <a:xfrm rot="-5400000">
              <a:off x="14749152" y="4483704"/>
              <a:ext cx="2205303" cy="4399979"/>
            </a:xfrm>
            <a:custGeom>
              <a:rect b="b" l="l" r="r" t="t"/>
              <a:pathLst>
                <a:path extrusionOk="0" h="3697461" w="1853196">
                  <a:moveTo>
                    <a:pt x="926598" y="3697462"/>
                  </a:moveTo>
                  <a:cubicBezTo>
                    <a:pt x="1438350" y="3697462"/>
                    <a:pt x="1853197" y="2869755"/>
                    <a:pt x="1853197" y="1848732"/>
                  </a:cubicBezTo>
                  <a:cubicBezTo>
                    <a:pt x="1853197" y="827704"/>
                    <a:pt x="1438350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0" name="Google Shape;4980;p230"/>
            <p:cNvSpPr/>
            <p:nvPr/>
          </p:nvSpPr>
          <p:spPr>
            <a:xfrm rot="-5400000">
              <a:off x="14381164" y="4852016"/>
              <a:ext cx="2941281" cy="4399979"/>
            </a:xfrm>
            <a:custGeom>
              <a:rect b="b" l="l" r="r" t="t"/>
              <a:pathLst>
                <a:path extrusionOk="0" h="3697461" w="2471665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1" name="Google Shape;4981;p230"/>
            <p:cNvSpPr/>
            <p:nvPr/>
          </p:nvSpPr>
          <p:spPr>
            <a:xfrm rot="-5400000">
              <a:off x="14013759" y="5219744"/>
              <a:ext cx="3676090" cy="4399979"/>
            </a:xfrm>
            <a:custGeom>
              <a:rect b="b" l="l" r="r" t="t"/>
              <a:pathLst>
                <a:path extrusionOk="0" h="3697461" w="308915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39" y="0"/>
                    <a:pt x="0" y="827704"/>
                    <a:pt x="0" y="1848732"/>
                  </a:cubicBezTo>
                  <a:cubicBezTo>
                    <a:pt x="0" y="2869755"/>
                    <a:pt x="691539" y="3697462"/>
                    <a:pt x="1544576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2" name="Google Shape;4982;p230"/>
            <p:cNvSpPr/>
            <p:nvPr/>
          </p:nvSpPr>
          <p:spPr>
            <a:xfrm rot="-5400000">
              <a:off x="13646499" y="5587327"/>
              <a:ext cx="4410609" cy="4399979"/>
            </a:xfrm>
            <a:custGeom>
              <a:rect b="b" l="l" r="r" t="t"/>
              <a:pathLst>
                <a:path extrusionOk="0" h="3697461" w="3706394">
                  <a:moveTo>
                    <a:pt x="1853198" y="3697462"/>
                  </a:moveTo>
                  <a:cubicBezTo>
                    <a:pt x="2876688" y="3697462"/>
                    <a:pt x="3706395" y="2869755"/>
                    <a:pt x="3706395" y="1848732"/>
                  </a:cubicBezTo>
                  <a:cubicBezTo>
                    <a:pt x="3706395" y="827704"/>
                    <a:pt x="2876688" y="0"/>
                    <a:pt x="1853198" y="0"/>
                  </a:cubicBezTo>
                  <a:cubicBezTo>
                    <a:pt x="829708" y="0"/>
                    <a:pt x="0" y="827704"/>
                    <a:pt x="0" y="1848732"/>
                  </a:cubicBezTo>
                  <a:cubicBezTo>
                    <a:pt x="0" y="2869755"/>
                    <a:pt x="829708" y="3697462"/>
                    <a:pt x="185319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3" name="Google Shape;4983;p230"/>
            <p:cNvSpPr/>
            <p:nvPr/>
          </p:nvSpPr>
          <p:spPr>
            <a:xfrm rot="-5400000">
              <a:off x="15844506" y="3372634"/>
              <a:ext cx="14597" cy="4399979"/>
            </a:xfrm>
            <a:custGeom>
              <a:rect b="b" l="l" r="r" t="t"/>
              <a:pathLst>
                <a:path extrusionOk="0" h="3697461" w="12266">
                  <a:moveTo>
                    <a:pt x="0" y="3697462"/>
                  </a:moveTo>
                  <a:cubicBezTo>
                    <a:pt x="0" y="3697462"/>
                    <a:pt x="0" y="2869767"/>
                    <a:pt x="0" y="1848732"/>
                  </a:cubicBezTo>
                  <a:cubicBezTo>
                    <a:pt x="0" y="827694"/>
                    <a:pt x="0" y="0"/>
                    <a:pt x="0" y="0"/>
                  </a:cubicBezTo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4" name="Google Shape;4984;p230"/>
            <p:cNvSpPr/>
            <p:nvPr/>
          </p:nvSpPr>
          <p:spPr>
            <a:xfrm rot="-5400000">
              <a:off x="15483233" y="3011507"/>
              <a:ext cx="737144" cy="4399979"/>
            </a:xfrm>
            <a:custGeom>
              <a:rect b="b" l="l" r="r" t="t"/>
              <a:pathLst>
                <a:path extrusionOk="0" h="3697461" w="619449">
                  <a:moveTo>
                    <a:pt x="309725" y="3697462"/>
                  </a:moveTo>
                  <a:cubicBezTo>
                    <a:pt x="480779" y="3697462"/>
                    <a:pt x="619450" y="2869755"/>
                    <a:pt x="619450" y="1848732"/>
                  </a:cubicBezTo>
                  <a:cubicBezTo>
                    <a:pt x="619450" y="827704"/>
                    <a:pt x="480779" y="0"/>
                    <a:pt x="309725" y="0"/>
                  </a:cubicBezTo>
                  <a:cubicBezTo>
                    <a:pt x="138671" y="0"/>
                    <a:pt x="0" y="827704"/>
                    <a:pt x="0" y="1848732"/>
                  </a:cubicBezTo>
                  <a:cubicBezTo>
                    <a:pt x="0" y="2869755"/>
                    <a:pt x="138671" y="3697462"/>
                    <a:pt x="309725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5" name="Google Shape;4985;p230"/>
            <p:cNvSpPr/>
            <p:nvPr/>
          </p:nvSpPr>
          <p:spPr>
            <a:xfrm rot="-5400000">
              <a:off x="15115827" y="2644102"/>
              <a:ext cx="1471954" cy="4399979"/>
            </a:xfrm>
            <a:custGeom>
              <a:rect b="b" l="l" r="r" t="t"/>
              <a:pathLst>
                <a:path extrusionOk="0" h="3697461" w="1236936">
                  <a:moveTo>
                    <a:pt x="618468" y="3697462"/>
                  </a:moveTo>
                  <a:cubicBezTo>
                    <a:pt x="960036" y="3697462"/>
                    <a:pt x="1236937" y="2869755"/>
                    <a:pt x="1236937" y="1848732"/>
                  </a:cubicBezTo>
                  <a:cubicBezTo>
                    <a:pt x="1236937" y="827704"/>
                    <a:pt x="960036" y="0"/>
                    <a:pt x="618468" y="0"/>
                  </a:cubicBezTo>
                  <a:cubicBezTo>
                    <a:pt x="276900" y="0"/>
                    <a:pt x="0" y="827704"/>
                    <a:pt x="0" y="1848732"/>
                  </a:cubicBezTo>
                  <a:cubicBezTo>
                    <a:pt x="0" y="2869755"/>
                    <a:pt x="276900" y="3697462"/>
                    <a:pt x="61846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6" name="Google Shape;4986;p230"/>
            <p:cNvSpPr/>
            <p:nvPr/>
          </p:nvSpPr>
          <p:spPr>
            <a:xfrm rot="-5400000">
              <a:off x="14749152" y="2277281"/>
              <a:ext cx="2205303" cy="4399979"/>
            </a:xfrm>
            <a:custGeom>
              <a:rect b="b" l="l" r="r" t="t"/>
              <a:pathLst>
                <a:path extrusionOk="0" h="3697461" w="1853196">
                  <a:moveTo>
                    <a:pt x="926598" y="3697462"/>
                  </a:moveTo>
                  <a:cubicBezTo>
                    <a:pt x="1438337" y="3697462"/>
                    <a:pt x="1853197" y="2869755"/>
                    <a:pt x="1853197" y="1848732"/>
                  </a:cubicBezTo>
                  <a:cubicBezTo>
                    <a:pt x="1853197" y="827704"/>
                    <a:pt x="1438337" y="0"/>
                    <a:pt x="926598" y="0"/>
                  </a:cubicBezTo>
                  <a:cubicBezTo>
                    <a:pt x="414847" y="0"/>
                    <a:pt x="0" y="827704"/>
                    <a:pt x="0" y="1848732"/>
                  </a:cubicBezTo>
                  <a:cubicBezTo>
                    <a:pt x="0" y="2869755"/>
                    <a:pt x="414847" y="3697462"/>
                    <a:pt x="926598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7" name="Google Shape;4987;p230"/>
            <p:cNvSpPr/>
            <p:nvPr/>
          </p:nvSpPr>
          <p:spPr>
            <a:xfrm rot="-5400000">
              <a:off x="14381164" y="1909292"/>
              <a:ext cx="2941281" cy="4399979"/>
            </a:xfrm>
            <a:custGeom>
              <a:rect b="b" l="l" r="r" t="t"/>
              <a:pathLst>
                <a:path extrusionOk="0" h="3697461" w="2471665">
                  <a:moveTo>
                    <a:pt x="1235833" y="3697462"/>
                  </a:moveTo>
                  <a:cubicBezTo>
                    <a:pt x="1918368" y="3697462"/>
                    <a:pt x="2471665" y="2869755"/>
                    <a:pt x="2471665" y="1848732"/>
                  </a:cubicBezTo>
                  <a:cubicBezTo>
                    <a:pt x="2471665" y="827704"/>
                    <a:pt x="1918368" y="0"/>
                    <a:pt x="1235833" y="0"/>
                  </a:cubicBezTo>
                  <a:cubicBezTo>
                    <a:pt x="553297" y="0"/>
                    <a:pt x="0" y="827704"/>
                    <a:pt x="0" y="1848732"/>
                  </a:cubicBezTo>
                  <a:cubicBezTo>
                    <a:pt x="0" y="2869755"/>
                    <a:pt x="553297" y="3697462"/>
                    <a:pt x="1235833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8" name="Google Shape;4988;p230"/>
            <p:cNvSpPr/>
            <p:nvPr/>
          </p:nvSpPr>
          <p:spPr>
            <a:xfrm rot="-5400000">
              <a:off x="14013759" y="1541888"/>
              <a:ext cx="3676090" cy="4399979"/>
            </a:xfrm>
            <a:custGeom>
              <a:rect b="b" l="l" r="r" t="t"/>
              <a:pathLst>
                <a:path extrusionOk="0" h="3697461" w="3089151">
                  <a:moveTo>
                    <a:pt x="1544576" y="3697462"/>
                  </a:moveTo>
                  <a:cubicBezTo>
                    <a:pt x="2397625" y="3697462"/>
                    <a:pt x="3089152" y="2869755"/>
                    <a:pt x="3089152" y="1848732"/>
                  </a:cubicBezTo>
                  <a:cubicBezTo>
                    <a:pt x="3089152" y="827704"/>
                    <a:pt x="2397625" y="0"/>
                    <a:pt x="1544576" y="0"/>
                  </a:cubicBezTo>
                  <a:cubicBezTo>
                    <a:pt x="691526" y="0"/>
                    <a:pt x="0" y="827704"/>
                    <a:pt x="0" y="1848732"/>
                  </a:cubicBezTo>
                  <a:cubicBezTo>
                    <a:pt x="0" y="2869755"/>
                    <a:pt x="691526" y="3697462"/>
                    <a:pt x="1544576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9" name="Google Shape;4989;p230"/>
            <p:cNvSpPr/>
            <p:nvPr/>
          </p:nvSpPr>
          <p:spPr>
            <a:xfrm rot="-5400000">
              <a:off x="13646500" y="1174628"/>
              <a:ext cx="4410608" cy="4399979"/>
            </a:xfrm>
            <a:custGeom>
              <a:rect b="b" l="l" r="r" t="t"/>
              <a:pathLst>
                <a:path extrusionOk="0" h="3697461" w="3706393">
                  <a:moveTo>
                    <a:pt x="1853197" y="3697462"/>
                  </a:moveTo>
                  <a:cubicBezTo>
                    <a:pt x="2876687" y="3697462"/>
                    <a:pt x="3706393" y="2869755"/>
                    <a:pt x="3706393" y="1848732"/>
                  </a:cubicBezTo>
                  <a:cubicBezTo>
                    <a:pt x="3706393" y="827704"/>
                    <a:pt x="2876687" y="0"/>
                    <a:pt x="1853197" y="0"/>
                  </a:cubicBezTo>
                  <a:cubicBezTo>
                    <a:pt x="829707" y="0"/>
                    <a:pt x="0" y="827704"/>
                    <a:pt x="0" y="1848732"/>
                  </a:cubicBezTo>
                  <a:cubicBezTo>
                    <a:pt x="0" y="2869755"/>
                    <a:pt x="829707" y="3697462"/>
                    <a:pt x="1853197" y="3697462"/>
                  </a:cubicBezTo>
                  <a:close/>
                </a:path>
              </a:pathLst>
            </a:custGeom>
            <a:noFill/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0" name="Google Shape;4990;p230"/>
            <p:cNvSpPr/>
            <p:nvPr/>
          </p:nvSpPr>
          <p:spPr>
            <a:xfrm rot="-5400000">
              <a:off x="15523483" y="9670368"/>
              <a:ext cx="646646" cy="645085"/>
            </a:xfrm>
            <a:custGeom>
              <a:rect b="b" l="l" r="r" t="t"/>
              <a:pathLst>
                <a:path extrusionOk="0" h="542088" w="543400">
                  <a:moveTo>
                    <a:pt x="271698" y="542089"/>
                  </a:moveTo>
                  <a:cubicBezTo>
                    <a:pt x="421754" y="542089"/>
                    <a:pt x="543401" y="420737"/>
                    <a:pt x="543401" y="271044"/>
                  </a:cubicBezTo>
                  <a:cubicBezTo>
                    <a:pt x="543401" y="121352"/>
                    <a:pt x="421754" y="0"/>
                    <a:pt x="271698" y="0"/>
                  </a:cubicBezTo>
                  <a:cubicBezTo>
                    <a:pt x="121643" y="0"/>
                    <a:pt x="0" y="121352"/>
                    <a:pt x="0" y="271044"/>
                  </a:cubicBezTo>
                  <a:cubicBezTo>
                    <a:pt x="0" y="420737"/>
                    <a:pt x="121643" y="542089"/>
                    <a:pt x="271698" y="542089"/>
                  </a:cubicBezTo>
                  <a:close/>
                </a:path>
              </a:pathLst>
            </a:custGeom>
            <a:solidFill>
              <a:srgbClr val="009B40"/>
            </a:solidFill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1" name="Google Shape;4991;p230"/>
            <p:cNvSpPr/>
            <p:nvPr/>
          </p:nvSpPr>
          <p:spPr>
            <a:xfrm rot="-5400000">
              <a:off x="15523485" y="844957"/>
              <a:ext cx="646644" cy="645085"/>
            </a:xfrm>
            <a:custGeom>
              <a:rect b="b" l="l" r="r" t="t"/>
              <a:pathLst>
                <a:path extrusionOk="0" h="542088" w="543398">
                  <a:moveTo>
                    <a:pt x="271699" y="542089"/>
                  </a:moveTo>
                  <a:cubicBezTo>
                    <a:pt x="421753" y="542089"/>
                    <a:pt x="543398" y="420737"/>
                    <a:pt x="543398" y="271044"/>
                  </a:cubicBezTo>
                  <a:cubicBezTo>
                    <a:pt x="543398" y="121352"/>
                    <a:pt x="421753" y="0"/>
                    <a:pt x="271699" y="0"/>
                  </a:cubicBezTo>
                  <a:cubicBezTo>
                    <a:pt x="121633" y="0"/>
                    <a:pt x="0" y="121352"/>
                    <a:pt x="0" y="271044"/>
                  </a:cubicBezTo>
                  <a:cubicBezTo>
                    <a:pt x="0" y="420737"/>
                    <a:pt x="121633" y="542089"/>
                    <a:pt x="271699" y="542089"/>
                  </a:cubicBezTo>
                  <a:close/>
                </a:path>
              </a:pathLst>
            </a:custGeom>
            <a:solidFill>
              <a:srgbClr val="009B40"/>
            </a:solidFill>
            <a:ln cap="rnd" cmpd="sng" w="25400">
              <a:solidFill>
                <a:srgbClr val="FAFAF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925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92" name="Google Shape;4992;p230"/>
          <p:cNvSpPr txBox="1"/>
          <p:nvPr/>
        </p:nvSpPr>
        <p:spPr>
          <a:xfrm>
            <a:off x="517700" y="162125"/>
            <a:ext cx="11561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6000">
                <a:solidFill>
                  <a:schemeClr val="dk1"/>
                </a:solidFill>
              </a:rPr>
              <a:t>Описание датасета</a:t>
            </a:r>
            <a:endParaRPr b="1" sz="6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7" name="Shape 4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8" name="Google Shape;4998;p231"/>
          <p:cNvSpPr txBox="1"/>
          <p:nvPr>
            <p:ph type="title"/>
          </p:nvPr>
        </p:nvSpPr>
        <p:spPr>
          <a:xfrm>
            <a:off x="815957" y="424283"/>
            <a:ext cx="14726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</a:pPr>
            <a:r>
              <a:rPr lang="ru-RU" sz="6000"/>
              <a:t>Основные признаки</a:t>
            </a:r>
            <a:endParaRPr sz="6000"/>
          </a:p>
        </p:txBody>
      </p:sp>
      <p:sp>
        <p:nvSpPr>
          <p:cNvPr id="4999" name="Google Shape;4999;p231"/>
          <p:cNvSpPr txBox="1"/>
          <p:nvPr>
            <p:ph idx="1" type="body"/>
          </p:nvPr>
        </p:nvSpPr>
        <p:spPr>
          <a:xfrm>
            <a:off x="2362897" y="2147075"/>
            <a:ext cx="533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None/>
            </a:pPr>
            <a:r>
              <a:rPr b="1" lang="ru-RU" sz="3000"/>
              <a:t>Идентификатор и дата</a:t>
            </a:r>
            <a:endParaRPr b="1" sz="3000"/>
          </a:p>
        </p:txBody>
      </p:sp>
      <p:sp>
        <p:nvSpPr>
          <p:cNvPr id="5000" name="Google Shape;5000;p231"/>
          <p:cNvSpPr txBox="1"/>
          <p:nvPr>
            <p:ph idx="2" type="body"/>
          </p:nvPr>
        </p:nvSpPr>
        <p:spPr>
          <a:xfrm>
            <a:off x="2362899" y="2663475"/>
            <a:ext cx="75258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instant (integer) - порядковый номер записи</a:t>
            </a:r>
            <a:endParaRPr sz="25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dteday (date) - календарная дата</a:t>
            </a:r>
            <a:endParaRPr sz="2500"/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001" name="Google Shape;5001;p231"/>
          <p:cNvSpPr txBox="1"/>
          <p:nvPr>
            <p:ph idx="3" type="body"/>
          </p:nvPr>
        </p:nvSpPr>
        <p:spPr>
          <a:xfrm>
            <a:off x="815959" y="2077073"/>
            <a:ext cx="1097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</a:pPr>
            <a:r>
              <a:rPr lang="ru-RU"/>
              <a:t>01</a:t>
            </a:r>
            <a:endParaRPr/>
          </a:p>
        </p:txBody>
      </p:sp>
      <p:sp>
        <p:nvSpPr>
          <p:cNvPr id="5002" name="Google Shape;5002;p231"/>
          <p:cNvSpPr txBox="1"/>
          <p:nvPr>
            <p:ph idx="6" type="body"/>
          </p:nvPr>
        </p:nvSpPr>
        <p:spPr>
          <a:xfrm>
            <a:off x="815959" y="8318945"/>
            <a:ext cx="1097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</a:pPr>
            <a:r>
              <a:rPr lang="ru-RU"/>
              <a:t>03</a:t>
            </a:r>
            <a:endParaRPr/>
          </a:p>
        </p:txBody>
      </p:sp>
      <p:sp>
        <p:nvSpPr>
          <p:cNvPr id="5003" name="Google Shape;5003;p231"/>
          <p:cNvSpPr txBox="1"/>
          <p:nvPr>
            <p:ph idx="7" type="body"/>
          </p:nvPr>
        </p:nvSpPr>
        <p:spPr>
          <a:xfrm>
            <a:off x="2359034" y="5118363"/>
            <a:ext cx="580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ru-RU" sz="3000"/>
              <a:t>Календарные признаки</a:t>
            </a:r>
            <a:endParaRPr/>
          </a:p>
        </p:txBody>
      </p:sp>
      <p:sp>
        <p:nvSpPr>
          <p:cNvPr id="5004" name="Google Shape;5004;p231"/>
          <p:cNvSpPr txBox="1"/>
          <p:nvPr>
            <p:ph idx="8" type="body"/>
          </p:nvPr>
        </p:nvSpPr>
        <p:spPr>
          <a:xfrm>
            <a:off x="2362900" y="5821525"/>
            <a:ext cx="8195700" cy="4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season (categorical) - сезон года</a:t>
            </a:r>
            <a:endParaRPr sz="25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yr (categorical) - год наблюдения</a:t>
            </a:r>
            <a:endParaRPr sz="25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mnth (categorical) - месяц</a:t>
            </a:r>
            <a:endParaRPr sz="25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hr (categorical) - час суток</a:t>
            </a:r>
            <a:endParaRPr sz="25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weekday (categorical) - день недели</a:t>
            </a:r>
            <a:endParaRPr sz="25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holiday (binary) - официальный праздник или нет</a:t>
            </a:r>
            <a:endParaRPr sz="25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workingday (binary) - рабочий день или нет</a:t>
            </a:r>
            <a:endParaRPr sz="2500"/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2500"/>
          </a:p>
        </p:txBody>
      </p:sp>
      <p:sp>
        <p:nvSpPr>
          <p:cNvPr id="5005" name="Google Shape;5005;p231"/>
          <p:cNvSpPr txBox="1"/>
          <p:nvPr>
            <p:ph idx="9" type="body"/>
          </p:nvPr>
        </p:nvSpPr>
        <p:spPr>
          <a:xfrm>
            <a:off x="815959" y="5235086"/>
            <a:ext cx="1097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</a:pPr>
            <a:r>
              <a:rPr lang="ru-RU"/>
              <a:t>02</a:t>
            </a:r>
            <a:endParaRPr/>
          </a:p>
        </p:txBody>
      </p:sp>
      <p:sp>
        <p:nvSpPr>
          <p:cNvPr id="5006" name="Google Shape;5006;p231"/>
          <p:cNvSpPr txBox="1"/>
          <p:nvPr>
            <p:ph idx="13" type="body"/>
          </p:nvPr>
        </p:nvSpPr>
        <p:spPr>
          <a:xfrm>
            <a:off x="11864971" y="2077075"/>
            <a:ext cx="553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ru-RU" sz="3000"/>
              <a:t>Погодные признаки </a:t>
            </a:r>
            <a:endParaRPr b="1" sz="3000"/>
          </a:p>
        </p:txBody>
      </p:sp>
      <p:sp>
        <p:nvSpPr>
          <p:cNvPr id="5007" name="Google Shape;5007;p231"/>
          <p:cNvSpPr txBox="1"/>
          <p:nvPr>
            <p:ph idx="14" type="body"/>
          </p:nvPr>
        </p:nvSpPr>
        <p:spPr>
          <a:xfrm>
            <a:off x="11649875" y="2899013"/>
            <a:ext cx="5751000" cy="44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temp (continuous) - нормализованная температура</a:t>
            </a:r>
            <a:endParaRPr sz="25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atemp (continuous) - нормализованная температура «по ощущению»</a:t>
            </a:r>
            <a:endParaRPr sz="25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hum (continuous) - нормализованная влажность</a:t>
            </a:r>
            <a:endParaRPr sz="2500"/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windspeed (continuous) - нормализованная скорость ветра</a:t>
            </a:r>
            <a:endParaRPr sz="2500"/>
          </a:p>
          <a:p>
            <a:pPr indent="0" lvl="0" marL="0" rtl="0" algn="l">
              <a:lnSpc>
                <a:spcPct val="15555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/>
          </a:p>
        </p:txBody>
      </p:sp>
      <p:sp>
        <p:nvSpPr>
          <p:cNvPr id="5008" name="Google Shape;5008;p231"/>
          <p:cNvSpPr txBox="1"/>
          <p:nvPr>
            <p:ph idx="15" type="body"/>
          </p:nvPr>
        </p:nvSpPr>
        <p:spPr>
          <a:xfrm>
            <a:off x="10357068" y="2077073"/>
            <a:ext cx="1097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</a:pPr>
            <a:r>
              <a:rPr lang="ru-RU"/>
              <a:t>04</a:t>
            </a:r>
            <a:endParaRPr/>
          </a:p>
        </p:txBody>
      </p:sp>
      <p:sp>
        <p:nvSpPr>
          <p:cNvPr id="5009" name="Google Shape;5009;p231"/>
          <p:cNvSpPr txBox="1"/>
          <p:nvPr>
            <p:ph idx="18" type="body"/>
          </p:nvPr>
        </p:nvSpPr>
        <p:spPr>
          <a:xfrm>
            <a:off x="10357068" y="8318945"/>
            <a:ext cx="1097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</a:pPr>
            <a:r>
              <a:rPr lang="ru-RU"/>
              <a:t>06</a:t>
            </a:r>
            <a:endParaRPr/>
          </a:p>
        </p:txBody>
      </p:sp>
      <p:sp>
        <p:nvSpPr>
          <p:cNvPr id="5010" name="Google Shape;5010;p231"/>
          <p:cNvSpPr txBox="1"/>
          <p:nvPr>
            <p:ph idx="21" type="body"/>
          </p:nvPr>
        </p:nvSpPr>
        <p:spPr>
          <a:xfrm>
            <a:off x="10357068" y="5235086"/>
            <a:ext cx="109768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B40"/>
              </a:buClr>
              <a:buSzPts val="6000"/>
              <a:buNone/>
            </a:pPr>
            <a:r>
              <a:rPr lang="ru-RU"/>
              <a:t>05</a:t>
            </a:r>
            <a:endParaRPr/>
          </a:p>
        </p:txBody>
      </p:sp>
      <p:sp>
        <p:nvSpPr>
          <p:cNvPr id="5011" name="Google Shape;5011;p231"/>
          <p:cNvSpPr txBox="1"/>
          <p:nvPr/>
        </p:nvSpPr>
        <p:spPr>
          <a:xfrm>
            <a:off x="12129575" y="7406950"/>
            <a:ext cx="6717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3000">
                <a:solidFill>
                  <a:schemeClr val="dk1"/>
                </a:solidFill>
              </a:rPr>
              <a:t>Пользовательские признаки</a:t>
            </a:r>
            <a:endParaRPr b="1" sz="3000">
              <a:solidFill>
                <a:schemeClr val="dk1"/>
              </a:solidFill>
            </a:endParaRPr>
          </a:p>
        </p:txBody>
      </p:sp>
      <p:sp>
        <p:nvSpPr>
          <p:cNvPr id="5012" name="Google Shape;5012;p231"/>
          <p:cNvSpPr txBox="1"/>
          <p:nvPr/>
        </p:nvSpPr>
        <p:spPr>
          <a:xfrm>
            <a:off x="11649875" y="8106375"/>
            <a:ext cx="6789000" cy="28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casual (integer) - количество незарегистрированных пользователей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registered (integer) - количество зарегистрированных пользователей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5017" name="Shape 5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" name="Google Shape;5018;p232"/>
          <p:cNvSpPr txBox="1"/>
          <p:nvPr>
            <p:ph idx="1" type="body"/>
          </p:nvPr>
        </p:nvSpPr>
        <p:spPr>
          <a:xfrm>
            <a:off x="3182808" y="5129752"/>
            <a:ext cx="47928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None/>
            </a:pPr>
            <a:r>
              <a:rPr lang="ru-RU"/>
              <a:t>EDA</a:t>
            </a:r>
            <a:endParaRPr/>
          </a:p>
        </p:txBody>
      </p:sp>
      <p:sp>
        <p:nvSpPr>
          <p:cNvPr id="5019" name="Google Shape;5019;p232"/>
          <p:cNvSpPr txBox="1"/>
          <p:nvPr>
            <p:ph idx="2" type="body"/>
          </p:nvPr>
        </p:nvSpPr>
        <p:spPr>
          <a:xfrm>
            <a:off x="10282885" y="4376625"/>
            <a:ext cx="8402400" cy="30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Распределение целевой переменной cnt сильно смещено влево. такая форма распределения это база для данных с неравномерной нагрузкой в течение суток и указывает на присутствие выраженной сезонности и редких пиковых значений.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/>
          </a:p>
        </p:txBody>
      </p:sp>
      <p:sp>
        <p:nvSpPr>
          <p:cNvPr id="5020" name="Google Shape;5020;p232"/>
          <p:cNvSpPr txBox="1"/>
          <p:nvPr>
            <p:ph idx="4" type="body"/>
          </p:nvPr>
        </p:nvSpPr>
        <p:spPr>
          <a:xfrm>
            <a:off x="10191685" y="8031550"/>
            <a:ext cx="8584800" cy="24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/>
              <a:t>Признаки casual и registered практически полностью повторяют целевую переменную cnt, поэтому их нельзя использовать в модели, а остальные признаки имеют слабую корреляцию с количеством аренд.</a:t>
            </a:r>
            <a:endParaRPr sz="2500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t/>
            </a:r>
            <a:endParaRPr sz="2500"/>
          </a:p>
        </p:txBody>
      </p:sp>
      <p:sp>
        <p:nvSpPr>
          <p:cNvPr id="5021" name="Google Shape;5021;p232"/>
          <p:cNvSpPr txBox="1"/>
          <p:nvPr/>
        </p:nvSpPr>
        <p:spPr>
          <a:xfrm>
            <a:off x="10282875" y="2118250"/>
            <a:ext cx="8402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dk1"/>
                </a:solidFill>
              </a:rPr>
              <a:t>Проверили данные на мусор и наличие пропусков и выяснили, что пропуски мусор и пропуски отсутсвуют</a:t>
            </a:r>
            <a:endParaRPr sz="2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25" name="Shape 5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6" name="Google Shape;5026;p233"/>
          <p:cNvSpPr/>
          <p:nvPr/>
        </p:nvSpPr>
        <p:spPr>
          <a:xfrm>
            <a:off x="1762125" y="4213432"/>
            <a:ext cx="7317000" cy="27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-RU" sz="7000">
                <a:solidFill>
                  <a:schemeClr val="lt1"/>
                </a:solidFill>
              </a:rPr>
              <a:t>Построение Baseline</a:t>
            </a:r>
            <a:endParaRPr b="1" sz="7000">
              <a:solidFill>
                <a:schemeClr val="lt1"/>
              </a:solidFill>
            </a:endParaRPr>
          </a:p>
        </p:txBody>
      </p:sp>
      <p:sp>
        <p:nvSpPr>
          <p:cNvPr id="5027" name="Google Shape;5027;p233"/>
          <p:cNvSpPr/>
          <p:nvPr/>
        </p:nvSpPr>
        <p:spPr>
          <a:xfrm>
            <a:off x="9765232" y="907973"/>
            <a:ext cx="91659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ru-RU" sz="4000">
                <a:solidFill>
                  <a:schemeClr val="dk1"/>
                </a:solidFill>
              </a:rPr>
              <a:t>В качестве Baseline мы выбрали: LinearRegression, RandomForest и DummyRegressor и получили такие результаты на следующих метриках: 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5028" name="Google Shape;5028;p233"/>
          <p:cNvSpPr txBox="1"/>
          <p:nvPr/>
        </p:nvSpPr>
        <p:spPr>
          <a:xfrm>
            <a:off x="17679013" y="10292752"/>
            <a:ext cx="11748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ru-RU" sz="15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5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9" name="Google Shape;5029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0325" y="4499275"/>
            <a:ext cx="9855675" cy="32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3" name="Shape 5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4" name="Google Shape;5034;p234"/>
          <p:cNvSpPr txBox="1"/>
          <p:nvPr/>
        </p:nvSpPr>
        <p:spPr>
          <a:xfrm>
            <a:off x="839800" y="486375"/>
            <a:ext cx="13963200" cy="19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lang="ru-RU" sz="6000">
                <a:solidFill>
                  <a:srgbClr val="E3E3E3"/>
                </a:solidFill>
              </a:rPr>
              <a:t>Работа с аномалиями и выбросами</a:t>
            </a:r>
            <a:endParaRPr b="1" sz="6000">
              <a:solidFill>
                <a:srgbClr val="E3E3E3"/>
              </a:solidFill>
            </a:endParaRPr>
          </a:p>
          <a:p>
            <a:pPr indent="0" lvl="0" marL="0" rtl="0" algn="l"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5035" name="Google Shape;5035;p234"/>
          <p:cNvSpPr txBox="1"/>
          <p:nvPr/>
        </p:nvSpPr>
        <p:spPr>
          <a:xfrm>
            <a:off x="1662000" y="6018950"/>
            <a:ext cx="59178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lt2"/>
                </a:solidFill>
              </a:rPr>
              <a:t>Мы выяснили, что н</a:t>
            </a:r>
            <a:r>
              <a:rPr lang="ru-RU" sz="2500">
                <a:solidFill>
                  <a:schemeClr val="lt2"/>
                </a:solidFill>
              </a:rPr>
              <a:t>айденные аномалии не являются ошибками данных, поэтому удаление их приведёт к потере информации о пиковых и экстремальных условиях, что ухудшит качество модели в ключевых ситуациях </a:t>
            </a:r>
            <a:endParaRPr sz="2500">
              <a:solidFill>
                <a:schemeClr val="lt2"/>
              </a:solidFill>
            </a:endParaRPr>
          </a:p>
        </p:txBody>
      </p:sp>
      <p:sp>
        <p:nvSpPr>
          <p:cNvPr id="5036" name="Google Shape;5036;p234"/>
          <p:cNvSpPr txBox="1"/>
          <p:nvPr/>
        </p:nvSpPr>
        <p:spPr>
          <a:xfrm>
            <a:off x="1662000" y="2300075"/>
            <a:ext cx="5512200" cy="3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500">
                <a:solidFill>
                  <a:schemeClr val="accent6"/>
                </a:solidFill>
              </a:rPr>
              <a:t>Д</a:t>
            </a:r>
            <a:r>
              <a:rPr lang="ru-RU" sz="2500">
                <a:solidFill>
                  <a:schemeClr val="accent6"/>
                </a:solidFill>
              </a:rPr>
              <a:t>ля поиска сложных выбросов были использованы алгоритмы Isolation Forest и LOF и оба метода выделили около 3% наблюдений как аномальные, что соответствует редким условиям в данных.</a:t>
            </a:r>
            <a:endParaRPr sz="2500">
              <a:solidFill>
                <a:schemeClr val="accent6"/>
              </a:solidFill>
            </a:endParaRPr>
          </a:p>
        </p:txBody>
      </p:sp>
      <p:grpSp>
        <p:nvGrpSpPr>
          <p:cNvPr id="5037" name="Google Shape;5037;p234"/>
          <p:cNvGrpSpPr/>
          <p:nvPr/>
        </p:nvGrpSpPr>
        <p:grpSpPr>
          <a:xfrm>
            <a:off x="10027391" y="2438469"/>
            <a:ext cx="7867036" cy="7198104"/>
            <a:chOff x="9558999" y="8006206"/>
            <a:chExt cx="4816061" cy="4406553"/>
          </a:xfrm>
        </p:grpSpPr>
        <p:sp>
          <p:nvSpPr>
            <p:cNvPr id="5038" name="Google Shape;5038;p234"/>
            <p:cNvSpPr/>
            <p:nvPr/>
          </p:nvSpPr>
          <p:spPr>
            <a:xfrm>
              <a:off x="10388403" y="8632411"/>
              <a:ext cx="3157286" cy="3153984"/>
            </a:xfrm>
            <a:custGeom>
              <a:rect b="b" l="l" r="r" t="t"/>
              <a:pathLst>
                <a:path extrusionOk="0" h="3153984" w="3157286">
                  <a:moveTo>
                    <a:pt x="2909258" y="2906216"/>
                  </a:moveTo>
                  <a:cubicBezTo>
                    <a:pt x="3378196" y="2437768"/>
                    <a:pt x="3162616" y="1462898"/>
                    <a:pt x="2427733" y="728789"/>
                  </a:cubicBezTo>
                  <a:cubicBezTo>
                    <a:pt x="1692850" y="-5321"/>
                    <a:pt x="716975" y="-220681"/>
                    <a:pt x="248029" y="247769"/>
                  </a:cubicBezTo>
                  <a:cubicBezTo>
                    <a:pt x="-220912" y="716220"/>
                    <a:pt x="-5326" y="1691092"/>
                    <a:pt x="729549" y="2425193"/>
                  </a:cubicBezTo>
                  <a:cubicBezTo>
                    <a:pt x="1464432" y="3159308"/>
                    <a:pt x="2440321" y="3374663"/>
                    <a:pt x="2909258" y="2906216"/>
                  </a:cubicBezTo>
                  <a:close/>
                </a:path>
              </a:pathLst>
            </a:custGeom>
            <a:noFill/>
            <a:ln cap="rnd" cmpd="sng" w="110625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575" lIns="149300" spcFirstLastPara="1" rIns="149300" wrap="square" tIns="74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9" name="Google Shape;5039;p234"/>
            <p:cNvSpPr/>
            <p:nvPr/>
          </p:nvSpPr>
          <p:spPr>
            <a:xfrm>
              <a:off x="10388403" y="8632411"/>
              <a:ext cx="3157286" cy="3153984"/>
            </a:xfrm>
            <a:custGeom>
              <a:rect b="b" l="l" r="r" t="t"/>
              <a:pathLst>
                <a:path extrusionOk="0" h="3153984" w="3157286">
                  <a:moveTo>
                    <a:pt x="2427733" y="2425193"/>
                  </a:moveTo>
                  <a:cubicBezTo>
                    <a:pt x="3162616" y="1691092"/>
                    <a:pt x="3378196" y="716220"/>
                    <a:pt x="2909258" y="247769"/>
                  </a:cubicBezTo>
                  <a:cubicBezTo>
                    <a:pt x="2440321" y="-220681"/>
                    <a:pt x="1464432" y="-5321"/>
                    <a:pt x="729549" y="728789"/>
                  </a:cubicBezTo>
                  <a:cubicBezTo>
                    <a:pt x="-5326" y="1462898"/>
                    <a:pt x="-220912" y="2437768"/>
                    <a:pt x="248029" y="2906216"/>
                  </a:cubicBezTo>
                  <a:cubicBezTo>
                    <a:pt x="716975" y="3374663"/>
                    <a:pt x="1692850" y="3159308"/>
                    <a:pt x="2427733" y="2425193"/>
                  </a:cubicBezTo>
                  <a:close/>
                </a:path>
              </a:pathLst>
            </a:custGeom>
            <a:noFill/>
            <a:ln cap="rnd" cmpd="sng" w="110625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575" lIns="149300" spcFirstLastPara="1" rIns="149300" wrap="square" tIns="74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0" name="Google Shape;5040;p234"/>
            <p:cNvSpPr/>
            <p:nvPr/>
          </p:nvSpPr>
          <p:spPr>
            <a:xfrm>
              <a:off x="12692026" y="10871669"/>
              <a:ext cx="306340" cy="306020"/>
            </a:xfrm>
            <a:custGeom>
              <a:rect b="b" l="l" r="r" t="t"/>
              <a:pathLst>
                <a:path extrusionOk="0" h="306020" w="306340">
                  <a:moveTo>
                    <a:pt x="153170" y="306020"/>
                  </a:moveTo>
                  <a:cubicBezTo>
                    <a:pt x="237762" y="306020"/>
                    <a:pt x="306340" y="237513"/>
                    <a:pt x="306340" y="153010"/>
                  </a:cubicBezTo>
                  <a:cubicBezTo>
                    <a:pt x="306340" y="68507"/>
                    <a:pt x="237762" y="0"/>
                    <a:pt x="153170" y="0"/>
                  </a:cubicBezTo>
                  <a:cubicBezTo>
                    <a:pt x="68579" y="0"/>
                    <a:pt x="0" y="68507"/>
                    <a:pt x="0" y="153010"/>
                  </a:cubicBezTo>
                  <a:cubicBezTo>
                    <a:pt x="0" y="237513"/>
                    <a:pt x="68579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cap="flat" cmpd="sng" w="60557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74575" lIns="149300" spcFirstLastPara="1" rIns="149300" wrap="square" tIns="74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1" name="Google Shape;5041;p234"/>
            <p:cNvSpPr/>
            <p:nvPr/>
          </p:nvSpPr>
          <p:spPr>
            <a:xfrm>
              <a:off x="13458699" y="8347109"/>
              <a:ext cx="437635" cy="437187"/>
            </a:xfrm>
            <a:custGeom>
              <a:rect b="b" l="l" r="r" t="t"/>
              <a:pathLst>
                <a:path extrusionOk="0" h="437187" w="437635">
                  <a:moveTo>
                    <a:pt x="218811" y="437188"/>
                  </a:moveTo>
                  <a:cubicBezTo>
                    <a:pt x="339676" y="437188"/>
                    <a:pt x="437635" y="339320"/>
                    <a:pt x="437635" y="218593"/>
                  </a:cubicBezTo>
                  <a:cubicBezTo>
                    <a:pt x="437635" y="97867"/>
                    <a:pt x="339676" y="0"/>
                    <a:pt x="218811" y="0"/>
                  </a:cubicBezTo>
                  <a:cubicBezTo>
                    <a:pt x="97959" y="0"/>
                    <a:pt x="0" y="97867"/>
                    <a:pt x="0" y="218593"/>
                  </a:cubicBezTo>
                  <a:cubicBezTo>
                    <a:pt x="0" y="339320"/>
                    <a:pt x="97959" y="437188"/>
                    <a:pt x="218811" y="437188"/>
                  </a:cubicBezTo>
                  <a:close/>
                </a:path>
              </a:pathLst>
            </a:custGeom>
            <a:noFill/>
            <a:ln cap="rnd" cmpd="sng" w="110625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575" lIns="149300" spcFirstLastPara="1" rIns="149300" wrap="square" tIns="74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2" name="Google Shape;5042;p234"/>
            <p:cNvSpPr/>
            <p:nvPr/>
          </p:nvSpPr>
          <p:spPr>
            <a:xfrm>
              <a:off x="9558999" y="10209426"/>
              <a:ext cx="4816061" cy="13910"/>
            </a:xfrm>
            <a:custGeom>
              <a:rect b="b" l="l" r="r" t="t"/>
              <a:pathLst>
                <a:path extrusionOk="0" h="13910" w="4816061">
                  <a:moveTo>
                    <a:pt x="4816062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10625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575" lIns="149300" spcFirstLastPara="1" rIns="149300" wrap="square" tIns="74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3" name="Google Shape;5043;p234"/>
            <p:cNvSpPr/>
            <p:nvPr/>
          </p:nvSpPr>
          <p:spPr>
            <a:xfrm>
              <a:off x="11967086" y="8006206"/>
              <a:ext cx="13924" cy="4406553"/>
            </a:xfrm>
            <a:custGeom>
              <a:rect b="b" l="l" r="r" t="t"/>
              <a:pathLst>
                <a:path extrusionOk="0" h="4406553" w="13924">
                  <a:moveTo>
                    <a:pt x="0" y="0"/>
                  </a:moveTo>
                  <a:lnTo>
                    <a:pt x="0" y="4406554"/>
                  </a:lnTo>
                </a:path>
              </a:pathLst>
            </a:custGeom>
            <a:noFill/>
            <a:ln cap="rnd" cmpd="sng" w="110625">
              <a:solidFill>
                <a:srgbClr val="E6E6E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4575" lIns="149300" spcFirstLastPara="1" rIns="149300" wrap="square" tIns="74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4" name="Google Shape;5044;p234"/>
            <p:cNvSpPr/>
            <p:nvPr/>
          </p:nvSpPr>
          <p:spPr>
            <a:xfrm>
              <a:off x="9851415" y="10050978"/>
              <a:ext cx="306340" cy="306020"/>
            </a:xfrm>
            <a:custGeom>
              <a:rect b="b" l="l" r="r" t="t"/>
              <a:pathLst>
                <a:path extrusionOk="0" h="306020" w="306340">
                  <a:moveTo>
                    <a:pt x="153170" y="306020"/>
                  </a:moveTo>
                  <a:cubicBezTo>
                    <a:pt x="237763" y="306020"/>
                    <a:pt x="306340" y="237513"/>
                    <a:pt x="306340" y="153010"/>
                  </a:cubicBezTo>
                  <a:cubicBezTo>
                    <a:pt x="306340" y="68507"/>
                    <a:pt x="237763" y="0"/>
                    <a:pt x="153170" y="0"/>
                  </a:cubicBezTo>
                  <a:cubicBezTo>
                    <a:pt x="68577" y="0"/>
                    <a:pt x="0" y="68507"/>
                    <a:pt x="0" y="153010"/>
                  </a:cubicBezTo>
                  <a:cubicBezTo>
                    <a:pt x="0" y="237513"/>
                    <a:pt x="68577" y="306020"/>
                    <a:pt x="153170" y="306020"/>
                  </a:cubicBezTo>
                  <a:close/>
                </a:path>
              </a:pathLst>
            </a:custGeom>
            <a:solidFill>
              <a:srgbClr val="E6E6E6"/>
            </a:solidFill>
            <a:ln cap="flat" cmpd="sng" w="605575">
              <a:solidFill>
                <a:srgbClr val="141414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74575" lIns="149300" spcFirstLastPara="1" rIns="149300" wrap="square" tIns="745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11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9" name="Shape 5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0" name="Google Shape;5050;p235"/>
          <p:cNvSpPr txBox="1"/>
          <p:nvPr>
            <p:ph type="title"/>
          </p:nvPr>
        </p:nvSpPr>
        <p:spPr>
          <a:xfrm>
            <a:off x="1310675" y="1167100"/>
            <a:ext cx="5132400" cy="17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FAFAFA"/>
              </a:buClr>
              <a:buSzPts val="4000"/>
              <a:buFont typeface="Arial"/>
              <a:buNone/>
            </a:pPr>
            <a:r>
              <a:rPr lang="ru-RU" sz="5000"/>
              <a:t>Генерация прзнаков</a:t>
            </a:r>
            <a:endParaRPr sz="5000"/>
          </a:p>
        </p:txBody>
      </p:sp>
      <p:sp>
        <p:nvSpPr>
          <p:cNvPr id="5051" name="Google Shape;5051;p235"/>
          <p:cNvSpPr txBox="1"/>
          <p:nvPr>
            <p:ph idx="1" type="body"/>
          </p:nvPr>
        </p:nvSpPr>
        <p:spPr>
          <a:xfrm>
            <a:off x="7354088" y="1167102"/>
            <a:ext cx="5132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166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ru-RU" sz="2000"/>
              <a:t>Добавлены флаги выходных и часов пик, отражающие типичное поведение пользователей и различия в спросе в разное время</a:t>
            </a:r>
            <a:endParaRPr sz="2000"/>
          </a:p>
        </p:txBody>
      </p:sp>
      <p:sp>
        <p:nvSpPr>
          <p:cNvPr id="5052" name="Google Shape;5052;p235"/>
          <p:cNvSpPr txBox="1"/>
          <p:nvPr>
            <p:ph idx="2" type="body"/>
          </p:nvPr>
        </p:nvSpPr>
        <p:spPr>
          <a:xfrm>
            <a:off x="13248100" y="863600"/>
            <a:ext cx="5295300" cy="493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-RU" sz="1600"/>
              <a:t>погодные условия:</a:t>
            </a:r>
            <a:endParaRPr b="1" sz="1600"/>
          </a:p>
          <a:p>
            <a:pPr indent="-3302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/>
              <a:t>is_good_weather, is_bad_weather</a:t>
            </a:r>
            <a:r>
              <a:rPr lang="ru-RU" sz="1600"/>
              <a:t> - хорошая погода увеличивает желание кататься, а плохая снижает.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/>
              <a:t>is_cold, is_comfortable_temp, is_hot</a:t>
            </a:r>
            <a:r>
              <a:rPr lang="ru-RU" sz="1600"/>
              <a:t> - комфортная температура оптимальна для велопрогулок, слишком высокие или низкие температуры снижают спрос.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/>
              <a:t>is_high_humidity, is_high_wind </a:t>
            </a:r>
            <a:r>
              <a:rPr lang="ru-RU" sz="1600"/>
              <a:t>- высокая влажность и сильный ветер делают поездку менее комфортной.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/>
              <a:t>is_ideal_conditions</a:t>
            </a:r>
            <a:r>
              <a:rPr lang="ru-RU" sz="1600"/>
              <a:t> - сочетание всех благоприятных факторов должно максимально увеличивать спрос.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ru-RU" sz="1600"/>
              <a:t>comfort_index </a:t>
            </a:r>
            <a:r>
              <a:rPr lang="ru-RU" sz="1600"/>
              <a:t>- комплексный показатель комфорта, объединяющий все погодные факторы.</a:t>
            </a:r>
            <a:endParaRPr sz="1600"/>
          </a:p>
          <a:p>
            <a:pPr indent="0" lvl="0" marL="0" rtl="0" algn="l">
              <a:lnSpc>
                <a:spcPct val="14166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600"/>
          </a:p>
        </p:txBody>
      </p:sp>
      <p:sp>
        <p:nvSpPr>
          <p:cNvPr id="5053" name="Google Shape;5053;p235"/>
          <p:cNvSpPr txBox="1"/>
          <p:nvPr>
            <p:ph idx="3" type="body"/>
          </p:nvPr>
        </p:nvSpPr>
        <p:spPr>
          <a:xfrm>
            <a:off x="7441528" y="5826641"/>
            <a:ext cx="5132400" cy="45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-RU" sz="1500"/>
              <a:t>время до пикового часа: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-RU" sz="1500"/>
              <a:t>hours_to_morning_peak, hours_to_evening_peak, min_hours_to_peak </a:t>
            </a:r>
            <a:r>
              <a:rPr lang="ru-RU" sz="1500"/>
              <a:t>- спрос может меняться в зависимости от близости к часам пик, когда люди едут на работу или с работы. чем ближе к пику, тем выше спрос.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-RU" sz="1500"/>
              <a:t>время до праздника: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-RU" sz="1500"/>
              <a:t>days_to_holiday, days_after_holiday</a:t>
            </a:r>
            <a:r>
              <a:rPr lang="ru-RU" sz="1500"/>
              <a:t> - в дни перед праздником люди могут больше использовать велосипеды для подготовки или отдыха, а после праздника спрос может падать из-за усталости или возвращения к обычному ритму.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-RU" sz="1500"/>
              <a:t>near_holiday</a:t>
            </a:r>
            <a:r>
              <a:rPr lang="ru-RU" sz="1500"/>
              <a:t> - дни около праздника могут иметь особый паттерн спроса, отличающийся от обычных дней.</a:t>
            </a:r>
            <a:endParaRPr sz="1500"/>
          </a:p>
          <a:p>
            <a:pPr indent="0" lvl="0" marL="0" rtl="0" algn="l">
              <a:lnSpc>
                <a:spcPct val="14166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1500"/>
          </a:p>
        </p:txBody>
      </p:sp>
      <p:sp>
        <p:nvSpPr>
          <p:cNvPr id="5054" name="Google Shape;5054;p235"/>
          <p:cNvSpPr txBox="1"/>
          <p:nvPr>
            <p:ph idx="4" type="body"/>
          </p:nvPr>
        </p:nvSpPr>
        <p:spPr>
          <a:xfrm>
            <a:off x="13572357" y="5792891"/>
            <a:ext cx="5132400" cy="45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-RU" sz="1700"/>
              <a:t>сезонные признаки: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ru-RU" sz="1700"/>
              <a:t>is_summer, is_winter</a:t>
            </a:r>
            <a:r>
              <a:rPr lang="ru-RU" sz="1700"/>
              <a:t> - летом спрос максимальный из-за теплой погоды, зимой минимальный.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ru-RU" sz="1700"/>
              <a:t>is_warm_month, is_cold_month</a:t>
            </a:r>
            <a:r>
              <a:rPr lang="ru-RU" sz="1700"/>
              <a:t> - в тёплые месяцы (май-сентябрь) высокий спрос, в холодные (ноябрь-февраль) низкий.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-RU" sz="1700"/>
              <a:t>время суток:</a:t>
            </a:r>
            <a:endParaRPr b="1" sz="1700"/>
          </a:p>
          <a:p>
            <a:pPr indent="-3365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ru-RU" sz="1700"/>
              <a:t>is_morning, is_afternoon, is_evening, is_night</a:t>
            </a:r>
            <a:r>
              <a:rPr lang="ru-RU" sz="1700"/>
              <a:t> - разные периоды суток имеют разную привлекательность для велопроката в зависимости от целей использования (работа, досуг).</a:t>
            </a:r>
            <a:endParaRPr sz="1700"/>
          </a:p>
          <a:p>
            <a:pPr indent="0" lvl="0" marL="0" rtl="0" algn="l">
              <a:lnSpc>
                <a:spcPct val="14166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5055" name="Google Shape;5055;p235"/>
          <p:cNvSpPr txBox="1"/>
          <p:nvPr>
            <p:ph idx="5" type="body"/>
          </p:nvPr>
        </p:nvSpPr>
        <p:spPr>
          <a:xfrm>
            <a:off x="1310688" y="5875991"/>
            <a:ext cx="5132400" cy="45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ru-RU" sz="1500"/>
              <a:t>взаимодействия:</a:t>
            </a:r>
            <a:endParaRPr b="1" sz="1500"/>
          </a:p>
          <a:p>
            <a:pPr indent="-3238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-RU" sz="1500"/>
              <a:t>good_weather_weekend</a:t>
            </a:r>
            <a:r>
              <a:rPr lang="ru-RU" sz="1500"/>
              <a:t> - хорошая погода в выходной создаёт идеальные условия для прогулочных поездок.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-RU" sz="1500"/>
              <a:t>ideal_conditions_weekend </a:t>
            </a:r>
            <a:r>
              <a:rPr lang="ru-RU" sz="1500"/>
              <a:t>- идеальные условия в выходной должны давать максимальный спрос.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ru-RU" sz="1500"/>
              <a:t>good_weather_work_peak - хорошая погода в рабочий день в час пик влияет на использование велосипедов для поездок на работу.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-RU" sz="1500"/>
              <a:t>summer_weekend, warm_month_weekend</a:t>
            </a:r>
            <a:r>
              <a:rPr lang="ru-RU" sz="1500"/>
              <a:t> - тёплое время года + выходной = пик использования как досуг.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ru-RU" sz="1500"/>
              <a:t>bad_weather_workday </a:t>
            </a:r>
            <a:r>
              <a:rPr lang="ru-RU" sz="1500"/>
              <a:t>- из-за плохой погоды в будний день люди могут быть вынуждены использовать велосипеды.</a:t>
            </a:r>
            <a:endParaRPr sz="1500"/>
          </a:p>
          <a:p>
            <a:pPr indent="0" lvl="0" marL="0" rtl="0" algn="l">
              <a:lnSpc>
                <a:spcPct val="141666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AFAFA"/>
        </a:solidFill>
      </p:bgPr>
    </p:bg>
    <p:spTree>
      <p:nvGrpSpPr>
        <p:cNvPr id="5060" name="Shape 5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1" name="Google Shape;5061;p236"/>
          <p:cNvSpPr txBox="1"/>
          <p:nvPr>
            <p:ph idx="3" type="body"/>
          </p:nvPr>
        </p:nvSpPr>
        <p:spPr>
          <a:xfrm>
            <a:off x="143384" y="4000969"/>
            <a:ext cx="8113500" cy="21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90500" rtl="0" algn="l">
              <a:lnSpc>
                <a:spcPct val="120000"/>
              </a:lnSpc>
              <a:spcBef>
                <a:spcPts val="1627"/>
              </a:spcBef>
              <a:spcAft>
                <a:spcPts val="0"/>
              </a:spcAft>
              <a:buClr>
                <a:schemeClr val="dk1"/>
              </a:buClr>
              <a:buSzPts val="3000"/>
              <a:buFont typeface="Noto Sans Symbols"/>
              <a:buNone/>
            </a:pPr>
            <a:r>
              <a:rPr lang="ru-RU"/>
              <a:t>Н</a:t>
            </a:r>
            <a:r>
              <a:rPr lang="ru-RU"/>
              <a:t>аиболее важными оказались признаки, связанные с историческими значениями спроса (cnt_lag_1, cnt_mean_same_hour) и скользящими средними.</a:t>
            </a:r>
            <a:endParaRPr/>
          </a:p>
        </p:txBody>
      </p:sp>
      <p:sp>
        <p:nvSpPr>
          <p:cNvPr id="5062" name="Google Shape;5062;p236"/>
          <p:cNvSpPr txBox="1"/>
          <p:nvPr>
            <p:ph type="title"/>
          </p:nvPr>
        </p:nvSpPr>
        <p:spPr>
          <a:xfrm>
            <a:off x="352783" y="382709"/>
            <a:ext cx="7694700" cy="9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 fontScale="90000"/>
          </a:bodyPr>
          <a:lstStyle/>
          <a:p>
            <a:pPr indent="0" lvl="0" marL="0" rtl="0" algn="l">
              <a:lnSpc>
                <a:spcPct val="11538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-RU"/>
              <a:t>Важность признаков</a:t>
            </a:r>
            <a:endParaRPr/>
          </a:p>
        </p:txBody>
      </p:sp>
      <p:pic>
        <p:nvPicPr>
          <p:cNvPr id="5063" name="Google Shape;5063;p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7475" y="1095528"/>
            <a:ext cx="11660275" cy="96822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ЦУ">
      <a:dk1>
        <a:srgbClr val="141414"/>
      </a:dk1>
      <a:lt1>
        <a:srgbClr val="FAFAFA"/>
      </a:lt1>
      <a:dk2>
        <a:srgbClr val="E6E6E6"/>
      </a:dk2>
      <a:lt2>
        <a:srgbClr val="FFFFFF"/>
      </a:lt2>
      <a:accent1>
        <a:srgbClr val="3044FF"/>
      </a:accent1>
      <a:accent2>
        <a:srgbClr val="009B40"/>
      </a:accent2>
      <a:accent3>
        <a:srgbClr val="DB44E8"/>
      </a:accent3>
      <a:accent4>
        <a:srgbClr val="E63F07"/>
      </a:accent4>
      <a:accent5>
        <a:srgbClr val="FFDD2C"/>
      </a:accent5>
      <a:accent6>
        <a:srgbClr val="969696"/>
      </a:accent6>
      <a:hlink>
        <a:srgbClr val="3044FF"/>
      </a:hlink>
      <a:folHlink>
        <a:srgbClr val="3044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пециальное оформление">
  <a:themeElements>
    <a:clrScheme name="Пользовательские 2">
      <a:dk1>
        <a:srgbClr val="141414"/>
      </a:dk1>
      <a:lt1>
        <a:srgbClr val="E6E6E6"/>
      </a:lt1>
      <a:dk2>
        <a:srgbClr val="969696"/>
      </a:dk2>
      <a:lt2>
        <a:srgbClr val="FAFAFA"/>
      </a:lt2>
      <a:accent1>
        <a:srgbClr val="FFDD2D"/>
      </a:accent1>
      <a:accent2>
        <a:srgbClr val="3044FF"/>
      </a:accent2>
      <a:accent3>
        <a:srgbClr val="DB44E8"/>
      </a:accent3>
      <a:accent4>
        <a:srgbClr val="009B40"/>
      </a:accent4>
      <a:accent5>
        <a:srgbClr val="E63F07"/>
      </a:accent5>
      <a:accent6>
        <a:srgbClr val="FFFFFF"/>
      </a:accent6>
      <a:hlink>
        <a:srgbClr val="141414"/>
      </a:hlink>
      <a:folHlink>
        <a:srgbClr val="14141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